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3FB1E-69A5-4EC0-B164-EE74182A2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77846-DB21-8B6C-E23A-AA984084C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9AAAD-0118-492E-9E8C-3BFB0C55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9F2C18-0032-EF0D-C8FC-64E69C14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432862-BD7C-55EA-095A-32261D0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0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50715-8A1C-3134-7562-44066834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C8BFEA-2DE7-AE48-AB42-D2F7256C9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F2DF70-4A13-9DD7-2B29-F3AD882B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7775CC-F7E1-E17E-85F1-B02CB99B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160B64-636E-550A-19D6-20CE1A03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3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EB8C04-B8F5-B85C-BCC5-7D1E3D1A1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FF6516-A351-FABD-C3BA-BF0F223F6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75D7E5-A766-E49D-C2B5-1E2354E3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412ADE-C6CF-3C36-912C-E7EFB199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D10F7E-701B-AAD9-56DB-4D43F9E9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2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60778-9ED3-E6E5-DA57-34CE5847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295FEB-1E53-4018-9AE8-4459EEE7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477D7-CDA2-4E0B-428A-D015E1C5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09211E-11A3-7010-3D90-A2C56DD6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0E4891-CA90-10D9-9F13-6D5BFA3F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9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A13AD-4998-26FF-04E4-C6059DDB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5D4B59-639F-EEE0-C764-595A8132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5AE32-AEE3-E6EC-3E7A-8E048505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2BF23-A13C-8BF2-A7C9-DD0D8B56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551127-C38C-D401-F4B4-8BC5E139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3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2DDB4-98C9-9DDC-8F31-3CEF4DA1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63AA-79B1-6BC1-6753-FCC63A1AC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41178B-E757-7E11-3745-4C40C44B3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826258-6D2D-4687-BF18-E856B511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035E35-B03F-0342-029B-F9B6F82A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EDA5EF-9686-5EA8-D81A-DE029F0D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2FA75-F68D-425A-C253-0BAEA66B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D8E078-5F04-4187-D11D-FF11835AA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6A13F8-8F22-B984-E5F7-7EDC003FE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81650-6C3D-AB83-2569-2E4C64869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3D9420-097A-C626-9906-1E2D7A5D1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85A027-9781-471A-B8C6-271A1265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C4A378-C269-47AD-6F6B-6A47D797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2F9FC4-2800-5C8D-9104-A55890E7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2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30717-1A00-8325-044C-B0D955CD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B736CF-81E5-747A-C26A-3F1DCDAA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9A2203-E456-D1A7-1FD0-1045DA1D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F8CF31-AD27-6BAA-76B8-63A687D7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DB1DAD-E276-5663-BCDF-F2F08DAA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6A3CF-F2B5-F95A-30EF-6A52B47A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55DA23-F966-D20A-0C62-5EC4B2EF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27491-AD2D-5F6D-0792-AE8FB1D9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EE1EA-A13A-341C-FE50-4F3B245A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D7E24E-73AD-D76B-9963-E7E9315BE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87F27B-B4A0-E99E-FB2E-B736A1CA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195C8C-2EED-8001-5186-D8842FA0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25422F-AA3C-4703-12D7-2C242CD6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C4C50-F126-55EC-9179-367CDF85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7AFFA1-4A35-CB64-F31A-DF776CE2B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AF164B-95D8-9690-8DF8-F42824075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47FA84-8FB8-46A2-4B53-95A8DE6E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346849-DD00-AFB4-66E7-015E9535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E58DF2-583B-0BEC-8715-6564D37F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C6F27F-7746-97F4-8E9E-06FF8E73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F8F7D9-807D-B2B8-D3FB-C08481A8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85526A-2C45-1CEF-602A-ED185F03F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D467-DD98-4043-9145-E6707F4D7D72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D5DD2-494B-70F9-289B-B5B6148E9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25EF81-B75F-05B9-FB1E-900F8F670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49F7-9B7D-4DE1-9F13-A0368341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9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3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3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2733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8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8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12</cp:revision>
  <dcterms:created xsi:type="dcterms:W3CDTF">2022-08-30T09:31:03Z</dcterms:created>
  <dcterms:modified xsi:type="dcterms:W3CDTF">2022-08-31T10:49:17Z</dcterms:modified>
</cp:coreProperties>
</file>