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BBF12-FB6A-4C07-9F68-C13482F34D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9E36FA-A668-4D13-9915-5F5124874768}" type="pres">
      <dgm:prSet presAssocID="{B2EBBF12-FB6A-4C07-9F68-C13482F34D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5832A-9E05-41C1-BA37-BC807BBF1078}" type="presOf" srcId="{B2EBBF12-FB6A-4C07-9F68-C13482F34DB9}" destId="{709E36FA-A668-4D13-9915-5F5124874768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2867" cy="69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extBox 1">
            <a:extLst>
              <a:ext uri="{FF2B5EF4-FFF2-40B4-BE49-F238E27FC236}">
                <a16:creationId xmlns="" xmlns:a16="http://schemas.microsoft.com/office/drawing/2014/main" id="{04415288-5F83-B768-B9E8-F7EE1DB43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8353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4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12</cp:revision>
  <dcterms:created xsi:type="dcterms:W3CDTF">2022-08-30T15:06:07Z</dcterms:created>
  <dcterms:modified xsi:type="dcterms:W3CDTF">2022-09-07T15:14:57Z</dcterms:modified>
</cp:coreProperties>
</file>