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6" r:id="rId4"/>
    <p:sldId id="303" r:id="rId5"/>
    <p:sldId id="277" r:id="rId6"/>
    <p:sldId id="275" r:id="rId7"/>
    <p:sldId id="296" r:id="rId8"/>
    <p:sldId id="295" r:id="rId9"/>
    <p:sldId id="297" r:id="rId10"/>
    <p:sldId id="300" r:id="rId11"/>
    <p:sldId id="304" r:id="rId12"/>
    <p:sldId id="285" r:id="rId13"/>
    <p:sldId id="286" r:id="rId14"/>
    <p:sldId id="288" r:id="rId15"/>
    <p:sldId id="290" r:id="rId16"/>
    <p:sldId id="291" r:id="rId17"/>
    <p:sldId id="292" r:id="rId18"/>
    <p:sldId id="293" r:id="rId19"/>
    <p:sldId id="294" r:id="rId20"/>
    <p:sldId id="306" r:id="rId21"/>
    <p:sldId id="308" r:id="rId22"/>
    <p:sldId id="309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8D7139-803E-72BA-D7DA-7841F02D9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94D81A4-3AD7-FF4C-D339-1797825F4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3FC514-D64C-B34C-B284-27454E2E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4007D6-C524-9D2D-C56A-9B2693F4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DF5D33-8E2E-D75B-F473-0CC445DF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1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0B9BD1-50B3-51F8-43BF-74707D6D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6D798E-C0AC-96A5-D9F5-C2211BC1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3B592C-E1F6-3E42-16DB-1632EAED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952737-D4E6-E5CD-7705-CCCEF500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4C9A9A-50A1-8571-0759-C2519CA9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EA2B563-AD76-12E3-CFD4-1FD04B30A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A58176D-E809-302E-4AB5-E6F7A8275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506400-ADEF-6AE7-F9C2-AB5BC08E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51EB33-2EEE-1C60-2601-17FA6ABF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40ECA7-E7BA-AAA7-CE75-463BCBDE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7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D37557-E3CB-B0F1-477E-8780AF01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056EAE-4587-AF6C-E076-D6116DCB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6EE148-F302-00D2-344B-6B768AC1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F37358-578E-F3D7-6B12-7EBEEB12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CE2943-55A7-F757-C5AF-42FF2024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4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43FFB2-95A1-DB34-998E-06D4F7F9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072A1E-408D-5CF9-A1C7-FCFF91C8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450C2F-7928-3A27-3F0E-298BF6E1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BAAE48-C49A-442D-B00C-759ED32A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345461-528B-2AC9-DBC2-03508A49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4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9C98FF-7153-2054-8563-320E3AEC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4F24F3-A092-B0FB-2E4E-AA9EEF9C3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D7566F6-AC08-F496-1D2C-D7DF19C7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39B868-D866-ED43-26E6-3416D07B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6FEBCD-79A3-2C8F-F2A1-C8EEF8E9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9B0B52-9635-3EA1-3F1A-7DF68BE9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9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A4BADC-DC52-725B-4F06-F1CB492E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CCB8BE-09A7-31DA-8B38-815B7F2F7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991F17-8E5D-CFB9-FFEB-BCA06E909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8879B5F-F1CF-626F-971F-2D1FC09E7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0AF55B-2F17-1247-2B86-E3796D0D4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DC1DBF7-5D37-21F0-80E2-B9795D9A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417A63F-4ED8-8366-85C7-1227E7DB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D778FC7-DDBD-850A-56E7-ED9EB718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8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9A5786-8A3B-6B9D-8963-E809C421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DC900B-9887-0372-AB9B-5CC3E027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23B3EA-FEEE-AFFE-8718-3794ACBF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F6F630-56A5-AD2D-82CE-C5F19317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4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9A4E166-6EEF-9FD7-6E43-0A7D30CF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19C08A-AA4D-DF81-B56F-8AEAC9C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EA8558-9B96-6F7D-57C3-8BDE5F00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3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446F0-5712-8CCC-ED47-FD827D8C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D22F56-240C-46BD-78AF-72815D88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88FD3F-6700-0E85-FA15-1D0DD3126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6E572D-3AC5-1E08-DFA4-D832DBE0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FCF8D1-7A17-58AA-B902-99A6D8C7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B736D2-090E-D4B5-0021-B3A4B414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0EE0E4-8280-7A3B-1AF2-9A81C169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532BEA0-C129-2116-59F7-2517B44C4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0F0169-5907-DBF9-513B-BEE0C85F5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0D6EF0-3B27-A3BD-F31A-1B6D8918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810CF4-9C5A-F3FE-927C-420598DD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EC195D8-7A75-006B-0E37-303C6BEB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0E617B8-CC76-EC12-4FCA-56548C3C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31722F-F2A1-E95B-8F9A-A0E8D65B8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137BBA-2F60-93CB-5610-C744F9F0F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F2EA-5CEB-47F1-90D3-9751CD0BD386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798BDD-0D9B-68C6-E003-38C1B929D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967DFE-FEB7-509A-5195-6FB6E845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4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81088B-ED57-C927-12AE-9CB23652EF26}"/>
              </a:ext>
            </a:extLst>
          </p:cNvPr>
          <p:cNvSpPr txBox="1"/>
          <p:nvPr/>
        </p:nvSpPr>
        <p:spPr>
          <a:xfrm>
            <a:off x="787885" y="5602060"/>
            <a:ext cx="3770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Studies in the letter of James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90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57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33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69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07333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15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1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3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66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07333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96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00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0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63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7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18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7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3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9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91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98867" cy="68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0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87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6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6</Words>
  <Application>Microsoft Office PowerPoint</Application>
  <PresentationFormat>Widescreen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31</cp:revision>
  <dcterms:created xsi:type="dcterms:W3CDTF">2022-08-30T15:06:07Z</dcterms:created>
  <dcterms:modified xsi:type="dcterms:W3CDTF">2022-09-28T10:25:47Z</dcterms:modified>
</cp:coreProperties>
</file>