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276" r:id="rId5"/>
    <p:sldId id="303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81088B-ED57-C927-12AE-9CB23652EF26}"/>
              </a:ext>
            </a:extLst>
          </p:cNvPr>
          <p:cNvSpPr txBox="1"/>
          <p:nvPr/>
        </p:nvSpPr>
        <p:spPr>
          <a:xfrm>
            <a:off x="787885" y="5602060"/>
            <a:ext cx="377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Studies in the letter of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35</cp:revision>
  <dcterms:created xsi:type="dcterms:W3CDTF">2022-08-30T15:06:07Z</dcterms:created>
  <dcterms:modified xsi:type="dcterms:W3CDTF">2022-10-04T14:39:45Z</dcterms:modified>
</cp:coreProperties>
</file>