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21" r:id="rId4"/>
    <p:sldId id="276" r:id="rId5"/>
    <p:sldId id="323" r:id="rId6"/>
    <p:sldId id="324" r:id="rId7"/>
    <p:sldId id="325" r:id="rId8"/>
    <p:sldId id="322" r:id="rId9"/>
    <p:sldId id="326" r:id="rId10"/>
    <p:sldId id="327" r:id="rId11"/>
    <p:sldId id="329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81088B-ED57-C927-12AE-9CB23652EF26}"/>
              </a:ext>
            </a:extLst>
          </p:cNvPr>
          <p:cNvSpPr txBox="1"/>
          <p:nvPr/>
        </p:nvSpPr>
        <p:spPr>
          <a:xfrm>
            <a:off x="787885" y="5602060"/>
            <a:ext cx="3770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Studies in the letter of James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1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32733" cy="6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8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7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43</cp:revision>
  <dcterms:created xsi:type="dcterms:W3CDTF">2022-08-30T15:06:07Z</dcterms:created>
  <dcterms:modified xsi:type="dcterms:W3CDTF">2022-10-12T15:40:08Z</dcterms:modified>
</cp:coreProperties>
</file>