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0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6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8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6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8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0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2F873-1F5B-4564-ACE0-63BE277EFA9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A8F4-CB78-43EB-A87A-6C4654D2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4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1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7</cp:revision>
  <dcterms:created xsi:type="dcterms:W3CDTF">2022-10-22T17:33:03Z</dcterms:created>
  <dcterms:modified xsi:type="dcterms:W3CDTF">2022-10-22T22:12:32Z</dcterms:modified>
</cp:coreProperties>
</file>