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76" r:id="rId4"/>
    <p:sldId id="330" r:id="rId5"/>
    <p:sldId id="331" r:id="rId6"/>
    <p:sldId id="332" r:id="rId7"/>
    <p:sldId id="333" r:id="rId8"/>
    <p:sldId id="323" r:id="rId9"/>
    <p:sldId id="335" r:id="rId10"/>
    <p:sldId id="336" r:id="rId11"/>
    <p:sldId id="334" r:id="rId12"/>
    <p:sldId id="337" r:id="rId13"/>
    <p:sldId id="324" r:id="rId14"/>
    <p:sldId id="338" r:id="rId15"/>
    <p:sldId id="339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3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0"/>
            <a:ext cx="12132733" cy="6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1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7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5653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30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9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32733" cy="6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2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47</cp:revision>
  <dcterms:created xsi:type="dcterms:W3CDTF">2022-08-30T15:06:07Z</dcterms:created>
  <dcterms:modified xsi:type="dcterms:W3CDTF">2022-10-26T10:11:27Z</dcterms:modified>
</cp:coreProperties>
</file>