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99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2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6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65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95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012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3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39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09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27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36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8F66C-88C7-43D2-908E-853D3C117C9E}" type="datetimeFigureOut">
              <a:rPr lang="en-GB" smtClean="0"/>
              <a:t>17/12/2022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86D7D-CF70-4A61-A88F-86A492AB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6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4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346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2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6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Microsoft account</cp:lastModifiedBy>
  <cp:revision>5</cp:revision>
  <dcterms:created xsi:type="dcterms:W3CDTF">2022-12-17T10:27:36Z</dcterms:created>
  <dcterms:modified xsi:type="dcterms:W3CDTF">2022-12-17T12:00:31Z</dcterms:modified>
</cp:coreProperties>
</file>