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65" r:id="rId9"/>
    <p:sldId id="266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CC1ECB-16CD-CBBF-4DD9-D511175CF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A6A995-0A5A-24CD-201F-2732B19E7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FF308D-D35E-5E0E-C890-C4B758368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8C35-80FF-41CE-86A9-44494FE33238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0DF1E8-E6B4-DE4B-6890-7463EEFB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FC8882-5E17-F8C0-4DB8-B382B25C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2A60-8B1B-451B-ACF4-0B5DA12D4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60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463096-54A0-7783-E70C-B3A2F8A7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140A17-5C36-A893-6512-18B2FDD4A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BEBDD6-91B1-06EC-3334-239A62D3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8C35-80FF-41CE-86A9-44494FE33238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C59E8-FD6A-250A-D868-0E6B4AAB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7EAE88-E729-9365-CF2B-8D2861A9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2A60-8B1B-451B-ACF4-0B5DA12D4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9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2831F7-8AF9-848F-49C1-17191AB859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48859A-DD72-7ECC-CC5B-74FEEA76C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6163DD-5F8D-AA68-E912-7D45F2EA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8C35-80FF-41CE-86A9-44494FE33238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26F356-181A-E105-F7D0-F9F39FB7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C0C52D-857A-31DD-CAA9-845F53B34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2A60-8B1B-451B-ACF4-0B5DA12D4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8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86432-1624-EE08-E083-D790F12F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D2ECFF-9B6B-808D-1321-01E26D71C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C07598-2261-BF4F-C8D3-E1796CCA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8C35-80FF-41CE-86A9-44494FE33238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33366-6082-8AC5-FB39-DB95AD47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6BCD1A-1BFE-6C1D-7206-478B8B73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2A60-8B1B-451B-ACF4-0B5DA12D4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9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FDF78C-A5C3-FB8E-AE04-A149950B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B428A1-6A35-EB5D-5F6A-FB40364F9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C54EAB-526C-FEB5-633D-DD7BDF63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8C35-80FF-41CE-86A9-44494FE33238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D85741-B8E1-227A-52A4-4D10ECA0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3002A8-0812-9DA2-FE86-F1CEFA3D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2A60-8B1B-451B-ACF4-0B5DA12D4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3F03C-23C7-C66E-FCEC-E979FD99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514D2F-FE87-4FA7-1C7E-F5AE7704C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2EFB42-65D5-1C23-31D6-515799D34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0EC201-676A-FE1B-C34E-0992DCF4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8C35-80FF-41CE-86A9-44494FE33238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9445AE-A006-675B-702A-5E697B80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22E7A4-6349-37A4-1A88-F235A4B7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2A60-8B1B-451B-ACF4-0B5DA12D4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86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C1D25-1C40-10B8-E0AA-4E13FF55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C02BE6-B9CE-4FE3-F7CD-A49B4498D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DCFF3-9C7C-6076-58A5-D073FA0F0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753C7F-A373-B7DD-67A9-2949AEFA9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CF67AE5-C8FD-BD67-E764-B20C29930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C085E71-6D7E-C3B0-773F-80F731B9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8C35-80FF-41CE-86A9-44494FE33238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E67F99-D528-62D2-6A27-E587C10D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1D1A3A-2541-122A-C210-152DA08D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2A60-8B1B-451B-ACF4-0B5DA12D4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5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20CE6-9CAB-F207-AA57-0A45988B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E8C9C4-E9FB-1BF3-9E71-C184C75D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8C35-80FF-41CE-86A9-44494FE33238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569F28-9CA0-9827-2829-69F3F4DC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C24AFE-6F90-9DD8-414F-F3E0E538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2A60-8B1B-451B-ACF4-0B5DA12D4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63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7B4AD6F-46F8-745A-250B-1D055596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8C35-80FF-41CE-86A9-44494FE33238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A02E08-F50F-4169-6486-A7C1BF60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05F35E-9D94-66E9-1022-1127CCF4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2A60-8B1B-451B-ACF4-0B5DA12D4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5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52D20-F36E-2816-54C4-AFBE6D68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F196F-9EFA-38BE-3E1E-248AFA938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4B0CA5-F0FC-FD06-158D-F868426D2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63386F-1DB4-41E9-97B9-6C470C67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8C35-80FF-41CE-86A9-44494FE33238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BD394E-03E2-127F-A304-700255D1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6FB722-B37B-879F-3FD2-5F0BFB8F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2A60-8B1B-451B-ACF4-0B5DA12D4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6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564F9B-A1CE-3DF8-CE74-7136659E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1DC229-0130-185F-D485-7CAEEF912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DB863B-EC51-1D89-6207-1BF76532F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1DC08F-6225-E9B9-1740-65EABD94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8C35-80FF-41CE-86A9-44494FE33238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48C4F3-000B-3DBC-6A5D-2A47085B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6D61F3-72C7-526A-69CD-5246A2D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2A60-8B1B-451B-ACF4-0B5DA12D4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42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8F3943-EABD-6649-43DB-7C0A7C5F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5DD5D0-F0C1-1279-F5A8-F2A086A07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AD40B4-F4DD-0C24-0D63-EE673ED3F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18C35-80FF-41CE-86A9-44494FE33238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E82026-8BD5-D7D4-9732-841FDBC46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AAAAC4-22EC-CF88-3C17-5E20633D5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D2A60-8B1B-451B-ACF4-0B5DA12D4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3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9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3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3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2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0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0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4200" cy="67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2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17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Day of Pentecost</dc:title>
  <dc:creator>Colin Jardine</dc:creator>
  <cp:lastModifiedBy>Microsoft account</cp:lastModifiedBy>
  <cp:revision>3</cp:revision>
  <dcterms:created xsi:type="dcterms:W3CDTF">2023-01-04T13:24:04Z</dcterms:created>
  <dcterms:modified xsi:type="dcterms:W3CDTF">2023-01-04T20:47:33Z</dcterms:modified>
</cp:coreProperties>
</file>