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42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678400" cy="99441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7949333" cy="10096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Custom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Tim's sermon slides 15th Jan</dc:title>
  <dc:creator>Graham</dc:creator>
  <cp:lastModifiedBy>Microsoft account</cp:lastModifiedBy>
  <cp:revision>4</cp:revision>
  <dcterms:created xsi:type="dcterms:W3CDTF">2006-08-16T00:00:00Z</dcterms:created>
  <dcterms:modified xsi:type="dcterms:W3CDTF">2023-01-15T15:35:09Z</dcterms:modified>
  <dc:identifier>DAFXuRz39Gg</dc:identifier>
</cp:coreProperties>
</file>