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handoutMasterIdLst>
    <p:handoutMasterId r:id="rId11"/>
  </p:handoutMasterIdLst>
  <p:sldIdLst>
    <p:sldId id="414" r:id="rId2"/>
    <p:sldId id="422" r:id="rId3"/>
    <p:sldId id="415" r:id="rId4"/>
    <p:sldId id="417" r:id="rId5"/>
    <p:sldId id="416" r:id="rId6"/>
    <p:sldId id="418" r:id="rId7"/>
    <p:sldId id="419" r:id="rId8"/>
    <p:sldId id="420" r:id="rId9"/>
    <p:sldId id="421" r:id="rId10"/>
  </p:sldIdLst>
  <p:sldSz cx="9144000" cy="5143500" type="screen16x9"/>
  <p:notesSz cx="6888163" cy="10020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  <a:srgbClr val="000000"/>
    <a:srgbClr val="FFFF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7" autoAdjust="0"/>
    <p:restoredTop sz="94624" autoAdjust="0"/>
  </p:normalViewPr>
  <p:slideViewPr>
    <p:cSldViewPr>
      <p:cViewPr varScale="1">
        <p:scale>
          <a:sx n="93" d="100"/>
          <a:sy n="93" d="100"/>
        </p:scale>
        <p:origin x="568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487479B1-A41D-47D6-9126-2CB193526F6D}" type="datetimeFigureOut">
              <a:rPr lang="en-GB"/>
              <a:pPr>
                <a:defRPr/>
              </a:pPr>
              <a:t>24/01/2023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4405C044-CBEA-49F7-93DF-5419A51B65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3021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8"/>
            <a:ext cx="9144000" cy="51419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4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4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8"/>
              <a:ext cx="1720" cy="64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9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70"/>
              <a:ext cx="1404" cy="377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5"/>
              <a:ext cx="5030" cy="1672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50"/>
              <a:ext cx="728" cy="317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300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49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7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8"/>
              <a:ext cx="5752" cy="413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</p:grpSp>
      <p:sp>
        <p:nvSpPr>
          <p:cNvPr id="29738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00150"/>
            <a:ext cx="8229600" cy="13716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9739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7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4A50C-E57D-4F38-B649-E520F543BF6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541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EEAAA-FB21-4B06-B7C9-C5F8E460C5D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1962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8361"/>
            <a:ext cx="2057400" cy="43898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8361"/>
            <a:ext cx="6019800" cy="43898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E556A-925A-49EF-881D-1F1050F7AB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797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B50DA1-1EFD-455C-A141-7E4CA4054E4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1888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892" indent="0">
              <a:buNone/>
              <a:defRPr sz="1350"/>
            </a:lvl2pPr>
            <a:lvl3pPr marL="685784" indent="0">
              <a:buNone/>
              <a:defRPr sz="1200"/>
            </a:lvl3pPr>
            <a:lvl4pPr marL="1028675" indent="0">
              <a:buNone/>
              <a:defRPr sz="1050"/>
            </a:lvl4pPr>
            <a:lvl5pPr marL="1371566" indent="0">
              <a:buNone/>
              <a:defRPr sz="1050"/>
            </a:lvl5pPr>
            <a:lvl6pPr marL="1714457" indent="0">
              <a:buNone/>
              <a:defRPr sz="1050"/>
            </a:lvl6pPr>
            <a:lvl7pPr marL="2057349" indent="0">
              <a:buNone/>
              <a:defRPr sz="1050"/>
            </a:lvl7pPr>
            <a:lvl8pPr marL="2400240" indent="0">
              <a:buNone/>
              <a:defRPr sz="1050"/>
            </a:lvl8pPr>
            <a:lvl9pPr marL="2743132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F890C-2E81-459F-9CCC-CA41D7638E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4462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804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804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67659-780E-437F-944F-C5FD3CEA259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0127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4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4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3E91C-DBA7-435C-9674-9D3B1DBDF0C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0388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03681E-2278-4D50-A42F-1B871E7818F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9933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FD038-EA76-4127-843E-ABFCE64EEF2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2283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7" y="204797"/>
            <a:ext cx="5111751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076328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4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B15AA-E8D4-4AA2-ABEA-222E35C66C0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7877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4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12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4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CFEB29-0DE9-4BF7-8E8A-2FF23742BDD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430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8"/>
            <a:ext cx="9144000" cy="5141913"/>
            <a:chOff x="0" y="0"/>
            <a:chExt cx="5760" cy="4319"/>
          </a:xfrm>
        </p:grpSpPr>
        <p:sp>
          <p:nvSpPr>
            <p:cNvPr id="28675" name="Freeform 3"/>
            <p:cNvSpPr>
              <a:spLocks/>
            </p:cNvSpPr>
            <p:nvPr/>
          </p:nvSpPr>
          <p:spPr bwMode="hidden">
            <a:xfrm>
              <a:off x="0" y="12"/>
              <a:ext cx="5758" cy="3274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67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677" name="Freeform 5"/>
            <p:cNvSpPr>
              <a:spLocks/>
            </p:cNvSpPr>
            <p:nvPr/>
          </p:nvSpPr>
          <p:spPr bwMode="hidden">
            <a:xfrm>
              <a:off x="0" y="3434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678" name="Freeform 6"/>
            <p:cNvSpPr>
              <a:spLocks/>
            </p:cNvSpPr>
            <p:nvPr/>
          </p:nvSpPr>
          <p:spPr bwMode="hidden">
            <a:xfrm>
              <a:off x="4038" y="3578"/>
              <a:ext cx="1720" cy="64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67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68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681" name="Freeform 9"/>
            <p:cNvSpPr>
              <a:spLocks/>
            </p:cNvSpPr>
            <p:nvPr/>
          </p:nvSpPr>
          <p:spPr bwMode="hidden">
            <a:xfrm>
              <a:off x="3619" y="3815"/>
              <a:ext cx="2139" cy="199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68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68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684" name="Freeform 12"/>
            <p:cNvSpPr>
              <a:spLocks/>
            </p:cNvSpPr>
            <p:nvPr/>
          </p:nvSpPr>
          <p:spPr bwMode="hidden">
            <a:xfrm>
              <a:off x="4354" y="3870"/>
              <a:ext cx="1404" cy="377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68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686" name="Freeform 14"/>
            <p:cNvSpPr>
              <a:spLocks/>
            </p:cNvSpPr>
            <p:nvPr/>
          </p:nvSpPr>
          <p:spPr bwMode="hidden">
            <a:xfrm>
              <a:off x="0" y="1485"/>
              <a:ext cx="5030" cy="1672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687" name="Freeform 15"/>
            <p:cNvSpPr>
              <a:spLocks/>
            </p:cNvSpPr>
            <p:nvPr/>
          </p:nvSpPr>
          <p:spPr bwMode="hidden">
            <a:xfrm>
              <a:off x="5030" y="3050"/>
              <a:ext cx="728" cy="317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68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689" name="Freeform 17"/>
            <p:cNvSpPr>
              <a:spLocks/>
            </p:cNvSpPr>
            <p:nvPr/>
          </p:nvSpPr>
          <p:spPr bwMode="hidden">
            <a:xfrm>
              <a:off x="2294" y="0"/>
              <a:ext cx="3159" cy="27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690" name="Freeform 18"/>
            <p:cNvSpPr>
              <a:spLocks/>
            </p:cNvSpPr>
            <p:nvPr/>
          </p:nvSpPr>
          <p:spPr bwMode="hidden">
            <a:xfrm>
              <a:off x="5435" y="2702"/>
              <a:ext cx="323" cy="300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69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69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69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69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69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69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697" name="Freeform 25"/>
            <p:cNvSpPr>
              <a:spLocks/>
            </p:cNvSpPr>
            <p:nvPr/>
          </p:nvSpPr>
          <p:spPr bwMode="hidden">
            <a:xfrm>
              <a:off x="5603" y="849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698" name="Freeform 26"/>
            <p:cNvSpPr>
              <a:spLocks/>
            </p:cNvSpPr>
            <p:nvPr/>
          </p:nvSpPr>
          <p:spPr bwMode="hidden">
            <a:xfrm>
              <a:off x="5107" y="0"/>
              <a:ext cx="573" cy="10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69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70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70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702" name="Freeform 30"/>
            <p:cNvSpPr>
              <a:spLocks/>
            </p:cNvSpPr>
            <p:nvPr/>
          </p:nvSpPr>
          <p:spPr bwMode="hidden">
            <a:xfrm>
              <a:off x="5754" y="3483"/>
              <a:ext cx="6" cy="7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70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704" name="Freeform 32"/>
            <p:cNvSpPr>
              <a:spLocks/>
            </p:cNvSpPr>
            <p:nvPr/>
          </p:nvSpPr>
          <p:spPr bwMode="hidden">
            <a:xfrm>
              <a:off x="2" y="3178"/>
              <a:ext cx="5752" cy="413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705" name="Freeform 33"/>
            <p:cNvSpPr>
              <a:spLocks/>
            </p:cNvSpPr>
            <p:nvPr/>
          </p:nvSpPr>
          <p:spPr bwMode="hidden">
            <a:xfrm>
              <a:off x="1297" y="0"/>
              <a:ext cx="4457" cy="31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70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70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708" name="Freeform 36"/>
            <p:cNvSpPr>
              <a:spLocks/>
            </p:cNvSpPr>
            <p:nvPr/>
          </p:nvSpPr>
          <p:spPr bwMode="hidden">
            <a:xfrm>
              <a:off x="4519" y="0"/>
              <a:ext cx="1235" cy="20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70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871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871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2871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</p:grpSp>
      <p:sp>
        <p:nvSpPr>
          <p:cNvPr id="28714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7963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871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8716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125"/>
            <a:ext cx="2133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717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9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718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125"/>
            <a:ext cx="2133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effectLst>
                  <a:outerShdw blurRad="38100" dist="38100" dir="2700000" algn="tl">
                    <a:srgbClr val="000080"/>
                  </a:outerShdw>
                </a:effectLst>
              </a:defRPr>
            </a:lvl1pPr>
          </a:lstStyle>
          <a:p>
            <a:fld id="{BF60986E-BC32-49B6-8E51-BE605D6B3F7D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4004" r:id="rId3"/>
    <p:sldLayoutId id="2147484005" r:id="rId4"/>
    <p:sldLayoutId id="2147484006" r:id="rId5"/>
    <p:sldLayoutId id="2147484007" r:id="rId6"/>
    <p:sldLayoutId id="2147484008" r:id="rId7"/>
    <p:sldLayoutId id="2147484009" r:id="rId8"/>
    <p:sldLayoutId id="2147484010" r:id="rId9"/>
    <p:sldLayoutId id="2147484011" r:id="rId10"/>
    <p:sldLayoutId id="214748401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342892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685784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028675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371566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57169" indent="-257169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anose="05000000000000000000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57198" indent="-214307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857229" indent="-17144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1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200120" indent="-171446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543011" indent="-171446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Blip>
          <a:blip r:embed="rId15"/>
        </a:buBlip>
        <a:defRPr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1885903" indent="-171446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228795" indent="-171446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571686" indent="-171446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2914577" indent="-171446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79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36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07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261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62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98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00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59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96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1379</TotalTime>
  <Words>0</Words>
  <Application>Microsoft Office PowerPoint</Application>
  <PresentationFormat>On-screen Show (16:9)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Wingdings</vt:lpstr>
      <vt:lpstr>Beam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Desire the Holy Spirit</dc:title>
  <dc:creator>John James</dc:creator>
  <cp:lastModifiedBy>Microsoft account</cp:lastModifiedBy>
  <cp:revision>48</cp:revision>
  <cp:lastPrinted>2023-01-21T13:14:22Z</cp:lastPrinted>
  <dcterms:created xsi:type="dcterms:W3CDTF">2004-11-30T14:42:27Z</dcterms:created>
  <dcterms:modified xsi:type="dcterms:W3CDTF">2023-01-24T15:12:56Z</dcterms:modified>
</cp:coreProperties>
</file>