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3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6B6D81-89CF-EC35-8F4E-81F1AFF66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8B4700-36EE-FCC1-B2EB-A71263DAE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7A2A32-B8E0-E84F-3F72-84763D31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ADC5-4591-40C3-9E8E-98E4C342BDBC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3D2164-AA74-D314-4A39-D2EE5C49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73B178-0965-BA02-4338-6EBC2FE5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8A9C-1B9D-4A75-9289-CA5116B44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25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8ACB-69A2-1E87-DBF4-321D8FCB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7305CF-F4F6-AE77-24C5-3BF15AB2E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99355E-FB57-E97E-A752-4A3960B9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ADC5-4591-40C3-9E8E-98E4C342BDBC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BE0F59-567E-F6A4-7DA0-DD1F6366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E6E951-90B0-55E3-2807-75D0BD5F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8A9C-1B9D-4A75-9289-CA5116B44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84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E4853C-BC2F-C3E0-995F-53E0001F3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DA03F5-0A6B-7184-2850-02AFAB9BC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4864EE-1AD0-A88D-F6EA-DFE90242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ADC5-4591-40C3-9E8E-98E4C342BDBC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1960A8-06E4-02CB-2DAE-E7C2AC5BE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50D72-965E-6A19-CE7C-15C89530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8A9C-1B9D-4A75-9289-CA5116B44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71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688531-A783-59B7-A7F9-65360EEC5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009B8F-A83D-7552-3527-A5D1F279E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86681D-C351-6197-0EAB-280C99ED0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ADC5-4591-40C3-9E8E-98E4C342BDBC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2E250-16DE-03E2-8DF6-20601AE54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DC2CCE-164E-AB7C-2EA6-0F300A42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8A9C-1B9D-4A75-9289-CA5116B44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55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566CA-1367-E261-BB2A-E2D46056A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A2D453-B76A-C677-6AD1-D31FE1FB2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5B45C8-C073-30B3-3D98-B742CAB42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ADC5-4591-40C3-9E8E-98E4C342BDBC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8F623C-6A40-F36F-EC87-A3C68935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F09281-DD60-66EB-4ACA-1439E963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8A9C-1B9D-4A75-9289-CA5116B44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35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D7E96A-8371-167D-0718-244CCAFC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2EF881-5438-5942-A30D-1FFDA9420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4042F6-0912-D764-DC2B-A793B83BD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644241-226A-336B-3FB4-1C8D8F2C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ADC5-4591-40C3-9E8E-98E4C342BDBC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15E20E-1539-E772-E594-AA42C2CA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652709-B19B-E324-8214-87E4657E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8A9C-1B9D-4A75-9289-CA5116B44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0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0F7D5-E27E-B4DA-C67B-9ADAF1267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CBE1AE-7CD0-0848-B784-B0402EF8C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32EC05-652E-1505-CAF4-4E2246FAB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B9DB72-7E5A-802C-3449-8BABD2342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B3A38DF-20E1-3CC5-08DB-DACCF9C13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7A4B4AA-93A7-75D9-855A-C9A691BD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ADC5-4591-40C3-9E8E-98E4C342BDBC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7369E94-C914-0EE4-A296-3FD4FBEBB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27EB5D1-8D6A-BD1E-0157-72FCF2641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8A9C-1B9D-4A75-9289-CA5116B44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31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A2CC6B-8593-42A3-0EB3-136F3052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3D6F2C2-07E9-FD8D-933E-E82E8A0B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ADC5-4591-40C3-9E8E-98E4C342BDBC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60D5241-207E-DDFD-0E30-B508F248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A7C5DC-15D7-C94C-F91D-EB72B451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8A9C-1B9D-4A75-9289-CA5116B44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71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CBED9C-10E4-45E7-D485-DBAF3A53F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ADC5-4591-40C3-9E8E-98E4C342BDBC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0932F85-F889-EAB6-483E-85D132F81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4731C0-9C24-3CB9-5A5E-0BED5C84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8A9C-1B9D-4A75-9289-CA5116B44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1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C106F0-5710-D2FE-ACCA-070DA08D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4BEB95-CB0C-20CD-0A43-2F09F2318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10F0C7-5E81-01FD-5B2B-6D3F0512B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BF056B-D226-EE7D-E47B-E8940CD41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ADC5-4591-40C3-9E8E-98E4C342BDBC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EFCA9A-9590-A00A-9197-3E63B49B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6AF2DE-A836-CECF-B439-3FA50520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8A9C-1B9D-4A75-9289-CA5116B44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02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AACC4C-77AE-0A49-93FD-EEB4D9A1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6439359-A325-B1DC-5286-E2E429EAAF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F5894C-4869-1945-C630-00EB1B8ED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6DAE49-BE7F-A4F3-18A5-BD82CCF0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ADC5-4591-40C3-9E8E-98E4C342BDBC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132138-EEF7-AEF1-7DE5-B05195E5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0804BD-BAF4-3031-0444-4167DBF3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8A9C-1B9D-4A75-9289-CA5116B44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50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4C3AF82-353C-455E-6905-4CAB82EDE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317C0-64F9-C5CF-EDC1-306C342C4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9236CF-EDD5-4823-89D5-5DBD5CCF8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ADC5-4591-40C3-9E8E-98E4C342BDBC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6AD920-D3B9-3415-E275-F8183DF7E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3CAA3B-C65E-6490-A590-F2AC3E7EE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8A9C-1B9D-4A75-9289-CA5116B44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53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8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60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33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9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5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4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2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8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5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0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20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20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Hackett</dc:creator>
  <cp:lastModifiedBy>Microsoft account</cp:lastModifiedBy>
  <cp:revision>3</cp:revision>
  <dcterms:created xsi:type="dcterms:W3CDTF">2022-12-24T11:58:54Z</dcterms:created>
  <dcterms:modified xsi:type="dcterms:W3CDTF">2022-12-26T11:41:06Z</dcterms:modified>
</cp:coreProperties>
</file>