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33"/>
  </p:normalViewPr>
  <p:slideViewPr>
    <p:cSldViewPr snapToGrid="0">
      <p:cViewPr varScale="1">
        <p:scale>
          <a:sx n="71" d="100"/>
          <a:sy n="71" d="100"/>
        </p:scale>
        <p:origin x="106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F9D53F2E-98CA-4B4B-8E54-E2AB5F8C4769}" type="datetimeFigureOut">
              <a:rPr lang="en-US" smtClean="0"/>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A30FD-3B96-EB44-A767-E63C8141B780}" type="slidenum">
              <a:rPr lang="en-US" smtClean="0"/>
              <a:t>‹#›</a:t>
            </a:fld>
            <a:endParaRPr lang="en-US"/>
          </a:p>
        </p:txBody>
      </p:sp>
    </p:spTree>
    <p:extLst>
      <p:ext uri="{BB962C8B-B14F-4D97-AF65-F5344CB8AC3E}">
        <p14:creationId xmlns:p14="http://schemas.microsoft.com/office/powerpoint/2010/main" val="2896650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9D53F2E-98CA-4B4B-8E54-E2AB5F8C4769}" type="datetimeFigureOut">
              <a:rPr lang="en-US" smtClean="0"/>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A30FD-3B96-EB44-A767-E63C8141B780}" type="slidenum">
              <a:rPr lang="en-US" smtClean="0"/>
              <a:t>‹#›</a:t>
            </a:fld>
            <a:endParaRPr lang="en-US"/>
          </a:p>
        </p:txBody>
      </p:sp>
    </p:spTree>
    <p:extLst>
      <p:ext uri="{BB962C8B-B14F-4D97-AF65-F5344CB8AC3E}">
        <p14:creationId xmlns:p14="http://schemas.microsoft.com/office/powerpoint/2010/main" val="447972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9D53F2E-98CA-4B4B-8E54-E2AB5F8C4769}" type="datetimeFigureOut">
              <a:rPr lang="en-US" smtClean="0"/>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A30FD-3B96-EB44-A767-E63C8141B780}" type="slidenum">
              <a:rPr lang="en-US" smtClean="0"/>
              <a:t>‹#›</a:t>
            </a:fld>
            <a:endParaRPr lang="en-US"/>
          </a:p>
        </p:txBody>
      </p:sp>
    </p:spTree>
    <p:extLst>
      <p:ext uri="{BB962C8B-B14F-4D97-AF65-F5344CB8AC3E}">
        <p14:creationId xmlns:p14="http://schemas.microsoft.com/office/powerpoint/2010/main" val="2634396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9D53F2E-98CA-4B4B-8E54-E2AB5F8C4769}" type="datetimeFigureOut">
              <a:rPr lang="en-US" smtClean="0"/>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A30FD-3B96-EB44-A767-E63C8141B780}" type="slidenum">
              <a:rPr lang="en-US" smtClean="0"/>
              <a:t>‹#›</a:t>
            </a:fld>
            <a:endParaRPr lang="en-US"/>
          </a:p>
        </p:txBody>
      </p:sp>
    </p:spTree>
    <p:extLst>
      <p:ext uri="{BB962C8B-B14F-4D97-AF65-F5344CB8AC3E}">
        <p14:creationId xmlns:p14="http://schemas.microsoft.com/office/powerpoint/2010/main" val="1009615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9D53F2E-98CA-4B4B-8E54-E2AB5F8C4769}" type="datetimeFigureOut">
              <a:rPr lang="en-US" smtClean="0"/>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A30FD-3B96-EB44-A767-E63C8141B780}" type="slidenum">
              <a:rPr lang="en-US" smtClean="0"/>
              <a:t>‹#›</a:t>
            </a:fld>
            <a:endParaRPr lang="en-US"/>
          </a:p>
        </p:txBody>
      </p:sp>
    </p:spTree>
    <p:extLst>
      <p:ext uri="{BB962C8B-B14F-4D97-AF65-F5344CB8AC3E}">
        <p14:creationId xmlns:p14="http://schemas.microsoft.com/office/powerpoint/2010/main" val="2274499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F9D53F2E-98CA-4B4B-8E54-E2AB5F8C4769}" type="datetimeFigureOut">
              <a:rPr lang="en-US" smtClean="0"/>
              <a:t>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6A30FD-3B96-EB44-A767-E63C8141B780}" type="slidenum">
              <a:rPr lang="en-US" smtClean="0"/>
              <a:t>‹#›</a:t>
            </a:fld>
            <a:endParaRPr lang="en-US"/>
          </a:p>
        </p:txBody>
      </p:sp>
    </p:spTree>
    <p:extLst>
      <p:ext uri="{BB962C8B-B14F-4D97-AF65-F5344CB8AC3E}">
        <p14:creationId xmlns:p14="http://schemas.microsoft.com/office/powerpoint/2010/main" val="848499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9D53F2E-98CA-4B4B-8E54-E2AB5F8C4769}" type="datetimeFigureOut">
              <a:rPr lang="en-US" smtClean="0"/>
              <a:t>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6A30FD-3B96-EB44-A767-E63C8141B780}" type="slidenum">
              <a:rPr lang="en-US" smtClean="0"/>
              <a:t>‹#›</a:t>
            </a:fld>
            <a:endParaRPr lang="en-US"/>
          </a:p>
        </p:txBody>
      </p:sp>
    </p:spTree>
    <p:extLst>
      <p:ext uri="{BB962C8B-B14F-4D97-AF65-F5344CB8AC3E}">
        <p14:creationId xmlns:p14="http://schemas.microsoft.com/office/powerpoint/2010/main" val="2789864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9D53F2E-98CA-4B4B-8E54-E2AB5F8C4769}" type="datetimeFigureOut">
              <a:rPr lang="en-US" smtClean="0"/>
              <a:t>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6A30FD-3B96-EB44-A767-E63C8141B780}" type="slidenum">
              <a:rPr lang="en-US" smtClean="0"/>
              <a:t>‹#›</a:t>
            </a:fld>
            <a:endParaRPr lang="en-US"/>
          </a:p>
        </p:txBody>
      </p:sp>
    </p:spTree>
    <p:extLst>
      <p:ext uri="{BB962C8B-B14F-4D97-AF65-F5344CB8AC3E}">
        <p14:creationId xmlns:p14="http://schemas.microsoft.com/office/powerpoint/2010/main" val="3410822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D53F2E-98CA-4B4B-8E54-E2AB5F8C4769}" type="datetimeFigureOut">
              <a:rPr lang="en-US" smtClean="0"/>
              <a:t>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6A30FD-3B96-EB44-A767-E63C8141B780}" type="slidenum">
              <a:rPr lang="en-US" smtClean="0"/>
              <a:t>‹#›</a:t>
            </a:fld>
            <a:endParaRPr lang="en-US"/>
          </a:p>
        </p:txBody>
      </p:sp>
    </p:spTree>
    <p:extLst>
      <p:ext uri="{BB962C8B-B14F-4D97-AF65-F5344CB8AC3E}">
        <p14:creationId xmlns:p14="http://schemas.microsoft.com/office/powerpoint/2010/main" val="2075477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9D53F2E-98CA-4B4B-8E54-E2AB5F8C4769}" type="datetimeFigureOut">
              <a:rPr lang="en-US" smtClean="0"/>
              <a:t>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6A30FD-3B96-EB44-A767-E63C8141B780}" type="slidenum">
              <a:rPr lang="en-US" smtClean="0"/>
              <a:t>‹#›</a:t>
            </a:fld>
            <a:endParaRPr lang="en-US"/>
          </a:p>
        </p:txBody>
      </p:sp>
    </p:spTree>
    <p:extLst>
      <p:ext uri="{BB962C8B-B14F-4D97-AF65-F5344CB8AC3E}">
        <p14:creationId xmlns:p14="http://schemas.microsoft.com/office/powerpoint/2010/main" val="3718472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9D53F2E-98CA-4B4B-8E54-E2AB5F8C4769}" type="datetimeFigureOut">
              <a:rPr lang="en-US" smtClean="0"/>
              <a:t>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6A30FD-3B96-EB44-A767-E63C8141B780}" type="slidenum">
              <a:rPr lang="en-US" smtClean="0"/>
              <a:t>‹#›</a:t>
            </a:fld>
            <a:endParaRPr lang="en-US"/>
          </a:p>
        </p:txBody>
      </p:sp>
    </p:spTree>
    <p:extLst>
      <p:ext uri="{BB962C8B-B14F-4D97-AF65-F5344CB8AC3E}">
        <p14:creationId xmlns:p14="http://schemas.microsoft.com/office/powerpoint/2010/main" val="238067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D53F2E-98CA-4B4B-8E54-E2AB5F8C4769}" type="datetimeFigureOut">
              <a:rPr lang="en-US" smtClean="0"/>
              <a:t>2/5/2023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6A30FD-3B96-EB44-A767-E63C8141B780}" type="slidenum">
              <a:rPr lang="en-US" smtClean="0"/>
              <a:t>‹#›</a:t>
            </a:fld>
            <a:endParaRPr lang="en-US"/>
          </a:p>
        </p:txBody>
      </p:sp>
    </p:spTree>
    <p:extLst>
      <p:ext uri="{BB962C8B-B14F-4D97-AF65-F5344CB8AC3E}">
        <p14:creationId xmlns:p14="http://schemas.microsoft.com/office/powerpoint/2010/main" val="622205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Meaning of Worship – NIV Bible">
            <a:extLst>
              <a:ext uri="{FF2B5EF4-FFF2-40B4-BE49-F238E27FC236}">
                <a16:creationId xmlns="" xmlns:a16="http://schemas.microsoft.com/office/drawing/2014/main" id="{5ECAA6D9-7692-6899-0589-C3615C1A4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79" y="-24734"/>
            <a:ext cx="9176979" cy="68827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232D53EB-8D58-C262-0460-97484D87CCB0}"/>
              </a:ext>
            </a:extLst>
          </p:cNvPr>
          <p:cNvSpPr txBox="1"/>
          <p:nvPr/>
        </p:nvSpPr>
        <p:spPr>
          <a:xfrm>
            <a:off x="914400" y="194872"/>
            <a:ext cx="7315200" cy="1938992"/>
          </a:xfrm>
          <a:prstGeom prst="rect">
            <a:avLst/>
          </a:prstGeom>
          <a:noFill/>
        </p:spPr>
        <p:txBody>
          <a:bodyPr wrap="square" rtlCol="0">
            <a:spAutoFit/>
          </a:bodyPr>
          <a:lstStyle/>
          <a:p>
            <a:pPr algn="ctr"/>
            <a:r>
              <a:rPr lang="en-US" sz="6000" dirty="0">
                <a:solidFill>
                  <a:schemeClr val="bg1"/>
                </a:solidFill>
                <a:latin typeface="Hello Jones  Free Trial" pitchFamily="2" charset="0"/>
              </a:rPr>
              <a:t>Holy Spirit</a:t>
            </a:r>
          </a:p>
          <a:p>
            <a:pPr algn="ctr"/>
            <a:r>
              <a:rPr lang="en-US" sz="6000" dirty="0">
                <a:latin typeface="Hello Jones  Free Trial" pitchFamily="2" charset="0"/>
              </a:rPr>
              <a:t>The Great Comforter</a:t>
            </a:r>
          </a:p>
        </p:txBody>
      </p:sp>
      <p:pic>
        <p:nvPicPr>
          <p:cNvPr id="1028" name="Picture 4" descr="Tabernacle Baptist Church, Penarth | Penarth">
            <a:extLst>
              <a:ext uri="{FF2B5EF4-FFF2-40B4-BE49-F238E27FC236}">
                <a16:creationId xmlns="" xmlns:a16="http://schemas.microsoft.com/office/drawing/2014/main" id="{88AE4215-46B7-883D-2120-A5FCA3681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043847"/>
            <a:ext cx="619281" cy="6192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31F959F3-8957-71A3-2189-9043F72B2F3C}"/>
              </a:ext>
            </a:extLst>
          </p:cNvPr>
          <p:cNvSpPr txBox="1"/>
          <p:nvPr/>
        </p:nvSpPr>
        <p:spPr>
          <a:xfrm>
            <a:off x="2563319" y="2841041"/>
            <a:ext cx="3612629" cy="707886"/>
          </a:xfrm>
          <a:prstGeom prst="rect">
            <a:avLst/>
          </a:prstGeom>
          <a:noFill/>
        </p:spPr>
        <p:txBody>
          <a:bodyPr wrap="square" rtlCol="0">
            <a:spAutoFit/>
          </a:bodyPr>
          <a:lstStyle/>
          <a:p>
            <a:pPr algn="ctr"/>
            <a:r>
              <a:rPr lang="en-US" sz="4000" b="1" dirty="0">
                <a:solidFill>
                  <a:schemeClr val="bg1">
                    <a:lumMod val="50000"/>
                  </a:schemeClr>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Romans 8:1-17</a:t>
            </a:r>
          </a:p>
        </p:txBody>
      </p:sp>
    </p:spTree>
    <p:extLst>
      <p:ext uri="{BB962C8B-B14F-4D97-AF65-F5344CB8AC3E}">
        <p14:creationId xmlns:p14="http://schemas.microsoft.com/office/powerpoint/2010/main" val="222989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e Return of the Prodigal Son (Rembrandt) - Wikipedia">
            <a:extLst>
              <a:ext uri="{FF2B5EF4-FFF2-40B4-BE49-F238E27FC236}">
                <a16:creationId xmlns="" xmlns:a16="http://schemas.microsoft.com/office/drawing/2014/main" id="{D26E8900-0F85-E3E6-4321-3322F4587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54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A6A209FE-8147-A028-DFBE-9B43AF525E31}"/>
              </a:ext>
            </a:extLst>
          </p:cNvPr>
          <p:cNvSpPr txBox="1"/>
          <p:nvPr/>
        </p:nvSpPr>
        <p:spPr>
          <a:xfrm>
            <a:off x="5254625" y="1259175"/>
            <a:ext cx="2805576" cy="830997"/>
          </a:xfrm>
          <a:prstGeom prst="rect">
            <a:avLst/>
          </a:prstGeom>
          <a:noFill/>
        </p:spPr>
        <p:txBody>
          <a:bodyPr wrap="none" rtlCol="0">
            <a:spAutoFit/>
          </a:bodyPr>
          <a:lstStyle/>
          <a:p>
            <a:r>
              <a:rPr lang="en-US" sz="48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THE ROBE </a:t>
            </a:r>
          </a:p>
        </p:txBody>
      </p:sp>
      <p:sp>
        <p:nvSpPr>
          <p:cNvPr id="3" name="TextBox 2">
            <a:extLst>
              <a:ext uri="{FF2B5EF4-FFF2-40B4-BE49-F238E27FC236}">
                <a16:creationId xmlns="" xmlns:a16="http://schemas.microsoft.com/office/drawing/2014/main" id="{87909234-E756-202E-3A2A-688ED0FF1015}"/>
              </a:ext>
            </a:extLst>
          </p:cNvPr>
          <p:cNvSpPr txBox="1"/>
          <p:nvPr/>
        </p:nvSpPr>
        <p:spPr>
          <a:xfrm>
            <a:off x="5254625" y="3013502"/>
            <a:ext cx="2669320" cy="830997"/>
          </a:xfrm>
          <a:prstGeom prst="rect">
            <a:avLst/>
          </a:prstGeom>
          <a:noFill/>
        </p:spPr>
        <p:txBody>
          <a:bodyPr wrap="none" rtlCol="0">
            <a:spAutoFit/>
          </a:bodyPr>
          <a:lstStyle/>
          <a:p>
            <a:r>
              <a:rPr lang="en-US" sz="48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THE RING </a:t>
            </a:r>
          </a:p>
        </p:txBody>
      </p:sp>
      <p:sp>
        <p:nvSpPr>
          <p:cNvPr id="4" name="TextBox 3">
            <a:extLst>
              <a:ext uri="{FF2B5EF4-FFF2-40B4-BE49-F238E27FC236}">
                <a16:creationId xmlns="" xmlns:a16="http://schemas.microsoft.com/office/drawing/2014/main" id="{B2A81FAC-EDFA-8984-9FC9-C1994E3454F5}"/>
              </a:ext>
            </a:extLst>
          </p:cNvPr>
          <p:cNvSpPr txBox="1"/>
          <p:nvPr/>
        </p:nvSpPr>
        <p:spPr>
          <a:xfrm>
            <a:off x="5254625" y="4767828"/>
            <a:ext cx="3786742" cy="830997"/>
          </a:xfrm>
          <a:prstGeom prst="rect">
            <a:avLst/>
          </a:prstGeom>
          <a:noFill/>
        </p:spPr>
        <p:txBody>
          <a:bodyPr wrap="none" rtlCol="0">
            <a:spAutoFit/>
          </a:bodyPr>
          <a:lstStyle/>
          <a:p>
            <a:r>
              <a:rPr lang="en-US" sz="48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THE SANDALS </a:t>
            </a:r>
          </a:p>
        </p:txBody>
      </p:sp>
    </p:spTree>
    <p:extLst>
      <p:ext uri="{BB962C8B-B14F-4D97-AF65-F5344CB8AC3E}">
        <p14:creationId xmlns:p14="http://schemas.microsoft.com/office/powerpoint/2010/main" val="202960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e Meaning of Worship – NIV Bible">
            <a:extLst>
              <a:ext uri="{FF2B5EF4-FFF2-40B4-BE49-F238E27FC236}">
                <a16:creationId xmlns="" xmlns:a16="http://schemas.microsoft.com/office/drawing/2014/main" id="{FAD6608E-C7B9-F4B2-F071-BE084C736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79" y="-24734"/>
            <a:ext cx="9176979" cy="68827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13BD782C-AC50-A406-B3DE-4487400BA622}"/>
              </a:ext>
            </a:extLst>
          </p:cNvPr>
          <p:cNvSpPr txBox="1"/>
          <p:nvPr/>
        </p:nvSpPr>
        <p:spPr>
          <a:xfrm>
            <a:off x="149901" y="224853"/>
            <a:ext cx="4583463" cy="707886"/>
          </a:xfrm>
          <a:prstGeom prst="rect">
            <a:avLst/>
          </a:prstGeom>
          <a:noFill/>
        </p:spPr>
        <p:txBody>
          <a:bodyPr wrap="square" rtlCol="0">
            <a:spAutoFit/>
          </a:bodyPr>
          <a:lstStyle/>
          <a:p>
            <a:r>
              <a:rPr lang="en-US" sz="40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YOU ARE AN HEIR</a:t>
            </a:r>
          </a:p>
        </p:txBody>
      </p:sp>
      <p:sp>
        <p:nvSpPr>
          <p:cNvPr id="4" name="TextBox 3">
            <a:extLst>
              <a:ext uri="{FF2B5EF4-FFF2-40B4-BE49-F238E27FC236}">
                <a16:creationId xmlns="" xmlns:a16="http://schemas.microsoft.com/office/drawing/2014/main" id="{359074F0-049D-6B54-33A1-F491728245B8}"/>
              </a:ext>
            </a:extLst>
          </p:cNvPr>
          <p:cNvSpPr txBox="1"/>
          <p:nvPr/>
        </p:nvSpPr>
        <p:spPr>
          <a:xfrm>
            <a:off x="328284" y="5555929"/>
            <a:ext cx="8487431" cy="1077218"/>
          </a:xfrm>
          <a:prstGeom prst="rect">
            <a:avLst/>
          </a:prstGeom>
          <a:noFill/>
        </p:spPr>
        <p:txBody>
          <a:bodyPr wrap="square" rtlCol="0">
            <a:spAutoFit/>
          </a:bodyPr>
          <a:lstStyle/>
          <a:p>
            <a:pPr algn="ctr"/>
            <a:r>
              <a:rPr lang="en-US" sz="3200" b="1"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Now if we are children, then we are heirs—heirs of God and co-heirs with Christ</a:t>
            </a:r>
          </a:p>
        </p:txBody>
      </p:sp>
    </p:spTree>
    <p:extLst>
      <p:ext uri="{BB962C8B-B14F-4D97-AF65-F5344CB8AC3E}">
        <p14:creationId xmlns:p14="http://schemas.microsoft.com/office/powerpoint/2010/main" val="421488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for the camera&#10;&#10;Description automatically generated with medium confidence">
            <a:extLst>
              <a:ext uri="{FF2B5EF4-FFF2-40B4-BE49-F238E27FC236}">
                <a16:creationId xmlns="" xmlns:a16="http://schemas.microsoft.com/office/drawing/2014/main" id="{37D67798-7593-DADD-931A-A7A0B2114407}"/>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922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 Things You Need to Know About Selling With Fear | Inc.com">
            <a:extLst>
              <a:ext uri="{FF2B5EF4-FFF2-40B4-BE49-F238E27FC236}">
                <a16:creationId xmlns="" xmlns:a16="http://schemas.microsoft.com/office/drawing/2014/main" id="{073D2202-7FA9-AA31-9DB7-E6547F4BD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25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finition of FEAR - False Evidence Appearing Real&quot; iPad Case &amp; Skin for  Sale by AaronIsBack | Redbubble">
            <a:extLst>
              <a:ext uri="{FF2B5EF4-FFF2-40B4-BE49-F238E27FC236}">
                <a16:creationId xmlns="" xmlns:a16="http://schemas.microsoft.com/office/drawing/2014/main" id="{39B2ABF6-04C0-A43C-82DE-2C35A1F72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413" y="0"/>
            <a:ext cx="5591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29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w the Power of God's Word Can Change Your Life – Diocesan">
            <a:extLst>
              <a:ext uri="{FF2B5EF4-FFF2-40B4-BE49-F238E27FC236}">
                <a16:creationId xmlns="" xmlns:a16="http://schemas.microsoft.com/office/drawing/2014/main" id="{FBBEE44F-68B2-2087-99E8-14DFD2D4D6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3A6883D8-297C-DE35-43A5-BED5EBAB82BC}"/>
              </a:ext>
            </a:extLst>
          </p:cNvPr>
          <p:cNvSpPr txBox="1"/>
          <p:nvPr/>
        </p:nvSpPr>
        <p:spPr>
          <a:xfrm>
            <a:off x="4419600" y="239842"/>
            <a:ext cx="4184754" cy="1446550"/>
          </a:xfrm>
          <a:prstGeom prst="rect">
            <a:avLst/>
          </a:prstGeom>
          <a:noFill/>
        </p:spPr>
        <p:txBody>
          <a:bodyPr wrap="square" rtlCol="0">
            <a:spAutoFit/>
          </a:bodyPr>
          <a:lstStyle/>
          <a:p>
            <a:pPr algn="r"/>
            <a:r>
              <a:rPr lang="en-US" sz="8800" b="1" dirty="0">
                <a:solidFill>
                  <a:schemeClr val="tx1">
                    <a:lumMod val="50000"/>
                    <a:lumOff val="50000"/>
                  </a:schemeClr>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TRUTH</a:t>
            </a:r>
          </a:p>
        </p:txBody>
      </p:sp>
    </p:spTree>
    <p:extLst>
      <p:ext uri="{BB962C8B-B14F-4D97-AF65-F5344CB8AC3E}">
        <p14:creationId xmlns:p14="http://schemas.microsoft.com/office/powerpoint/2010/main" val="249056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reaking chains - Holy Trinity Stapleton">
            <a:extLst>
              <a:ext uri="{FF2B5EF4-FFF2-40B4-BE49-F238E27FC236}">
                <a16:creationId xmlns="" xmlns:a16="http://schemas.microsoft.com/office/drawing/2014/main" id="{A895AEAC-5574-6358-AF38-5A30E51753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FF51D271-F06F-F629-0FB6-1E74F52D3BF1}"/>
              </a:ext>
            </a:extLst>
          </p:cNvPr>
          <p:cNvSpPr txBox="1"/>
          <p:nvPr/>
        </p:nvSpPr>
        <p:spPr>
          <a:xfrm>
            <a:off x="149902" y="224853"/>
            <a:ext cx="3132944" cy="707886"/>
          </a:xfrm>
          <a:prstGeom prst="rect">
            <a:avLst/>
          </a:prstGeom>
          <a:noFill/>
        </p:spPr>
        <p:txBody>
          <a:bodyPr wrap="square" rtlCol="0">
            <a:spAutoFit/>
          </a:bodyPr>
          <a:lstStyle/>
          <a:p>
            <a:r>
              <a:rPr lang="en-US" sz="4000" b="1" dirty="0">
                <a:solidFill>
                  <a:schemeClr val="tx1">
                    <a:lumMod val="50000"/>
                    <a:lumOff val="50000"/>
                  </a:schemeClr>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YOU ARE FREE</a:t>
            </a:r>
          </a:p>
        </p:txBody>
      </p:sp>
      <p:sp>
        <p:nvSpPr>
          <p:cNvPr id="3" name="TextBox 2">
            <a:extLst>
              <a:ext uri="{FF2B5EF4-FFF2-40B4-BE49-F238E27FC236}">
                <a16:creationId xmlns="" xmlns:a16="http://schemas.microsoft.com/office/drawing/2014/main" id="{01EB0BAF-D4FB-A3FE-82D5-B00D8A5096C8}"/>
              </a:ext>
            </a:extLst>
          </p:cNvPr>
          <p:cNvSpPr txBox="1"/>
          <p:nvPr/>
        </p:nvSpPr>
        <p:spPr>
          <a:xfrm>
            <a:off x="5351490" y="3429000"/>
            <a:ext cx="3552668" cy="1938992"/>
          </a:xfrm>
          <a:prstGeom prst="rect">
            <a:avLst/>
          </a:prstGeom>
          <a:noFill/>
        </p:spPr>
        <p:txBody>
          <a:bodyPr wrap="square" rtlCol="0">
            <a:spAutoFit/>
          </a:bodyPr>
          <a:lstStyle/>
          <a:p>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As far as the east is from the west, so far has he removed our transgressions from us. </a:t>
            </a:r>
          </a:p>
          <a:p>
            <a:r>
              <a:rPr lang="en-US" sz="2400" b="1" dirty="0">
                <a:solidFill>
                  <a:schemeClr val="tx1">
                    <a:lumMod val="50000"/>
                    <a:lumOff val="5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Ps 103</a:t>
            </a:r>
          </a:p>
        </p:txBody>
      </p:sp>
      <p:sp>
        <p:nvSpPr>
          <p:cNvPr id="4" name="TextBox 3">
            <a:extLst>
              <a:ext uri="{FF2B5EF4-FFF2-40B4-BE49-F238E27FC236}">
                <a16:creationId xmlns="" xmlns:a16="http://schemas.microsoft.com/office/drawing/2014/main" id="{92053425-A7E7-8A33-4FEC-32D6FE771D2D}"/>
              </a:ext>
            </a:extLst>
          </p:cNvPr>
          <p:cNvSpPr txBox="1"/>
          <p:nvPr/>
        </p:nvSpPr>
        <p:spPr>
          <a:xfrm>
            <a:off x="5351490" y="5512831"/>
            <a:ext cx="3552668" cy="1200329"/>
          </a:xfrm>
          <a:prstGeom prst="rect">
            <a:avLst/>
          </a:prstGeom>
          <a:noFill/>
        </p:spPr>
        <p:txBody>
          <a:bodyPr wrap="square" rtlCol="0">
            <a:spAutoFit/>
          </a:bodyPr>
          <a:lstStyle/>
          <a:p>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So if the Son sets you free, you will be free indeed. </a:t>
            </a:r>
            <a:r>
              <a:rPr lang="en-US" sz="2400" b="1" dirty="0">
                <a:solidFill>
                  <a:schemeClr val="tx1">
                    <a:lumMod val="50000"/>
                    <a:lumOff val="5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John 8:36</a:t>
            </a:r>
          </a:p>
        </p:txBody>
      </p:sp>
    </p:spTree>
    <p:extLst>
      <p:ext uri="{BB962C8B-B14F-4D97-AF65-F5344CB8AC3E}">
        <p14:creationId xmlns:p14="http://schemas.microsoft.com/office/powerpoint/2010/main" val="208629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orgiveness &amp; Mercy-The Mission">
            <a:hlinkClick r:id="" action="ppaction://media"/>
            <a:extLst>
              <a:ext uri="{FF2B5EF4-FFF2-40B4-BE49-F238E27FC236}">
                <a16:creationId xmlns="" xmlns:a16="http://schemas.microsoft.com/office/drawing/2014/main" id="{CC5FD01D-C6B0-F4C2-0757-A9A6755DA5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06230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3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reaking chains - Holy Trinity Stapleton">
            <a:extLst>
              <a:ext uri="{FF2B5EF4-FFF2-40B4-BE49-F238E27FC236}">
                <a16:creationId xmlns="" xmlns:a16="http://schemas.microsoft.com/office/drawing/2014/main" id="{A895AEAC-5574-6358-AF38-5A30E51753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915461" cy="51865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FF51D271-F06F-F629-0FB6-1E74F52D3BF1}"/>
              </a:ext>
            </a:extLst>
          </p:cNvPr>
          <p:cNvSpPr txBox="1"/>
          <p:nvPr/>
        </p:nvSpPr>
        <p:spPr>
          <a:xfrm>
            <a:off x="149902" y="224853"/>
            <a:ext cx="3132944" cy="707886"/>
          </a:xfrm>
          <a:prstGeom prst="rect">
            <a:avLst/>
          </a:prstGeom>
          <a:noFill/>
        </p:spPr>
        <p:txBody>
          <a:bodyPr wrap="square" rtlCol="0">
            <a:spAutoFit/>
          </a:bodyPr>
          <a:lstStyle/>
          <a:p>
            <a:r>
              <a:rPr lang="en-US" sz="4000" b="1" dirty="0">
                <a:solidFill>
                  <a:schemeClr val="tx1">
                    <a:lumMod val="50000"/>
                    <a:lumOff val="50000"/>
                  </a:schemeClr>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YOU ARE FREE</a:t>
            </a:r>
          </a:p>
        </p:txBody>
      </p:sp>
      <p:sp>
        <p:nvSpPr>
          <p:cNvPr id="3" name="TextBox 2">
            <a:extLst>
              <a:ext uri="{FF2B5EF4-FFF2-40B4-BE49-F238E27FC236}">
                <a16:creationId xmlns="" xmlns:a16="http://schemas.microsoft.com/office/drawing/2014/main" id="{01EB0BAF-D4FB-A3FE-82D5-B00D8A5096C8}"/>
              </a:ext>
            </a:extLst>
          </p:cNvPr>
          <p:cNvSpPr txBox="1"/>
          <p:nvPr/>
        </p:nvSpPr>
        <p:spPr>
          <a:xfrm>
            <a:off x="2743199" y="3847768"/>
            <a:ext cx="6355830" cy="2677656"/>
          </a:xfrm>
          <a:prstGeom prst="rect">
            <a:avLst/>
          </a:prstGeom>
          <a:noFill/>
        </p:spPr>
        <p:txBody>
          <a:bodyPr wrap="square" rtlCol="0">
            <a:spAutoFit/>
          </a:bodyPr>
          <a:lstStyle/>
          <a:p>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And I pray that you, being rooted and established in love, 18 may have power, together with all the Lord’s holy people, to grasp how wide and long and high and deep is the love of Christ, 19 and to know this love that surpasses knowledge—that you may be filled to the measure of all the fullness of God. </a:t>
            </a:r>
            <a:r>
              <a:rPr lang="en-US" sz="2400" b="1" dirty="0">
                <a:solidFill>
                  <a:schemeClr val="tx1">
                    <a:lumMod val="50000"/>
                    <a:lumOff val="5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Eph 3:18</a:t>
            </a:r>
          </a:p>
        </p:txBody>
      </p:sp>
    </p:spTree>
    <p:extLst>
      <p:ext uri="{BB962C8B-B14F-4D97-AF65-F5344CB8AC3E}">
        <p14:creationId xmlns:p14="http://schemas.microsoft.com/office/powerpoint/2010/main" val="146399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aby Sleeping With Tongue Out By Tanya Hovey | monsoonempress.com">
            <a:extLst>
              <a:ext uri="{FF2B5EF4-FFF2-40B4-BE49-F238E27FC236}">
                <a16:creationId xmlns="" xmlns:a16="http://schemas.microsoft.com/office/drawing/2014/main" id="{71969C6E-529A-4D53-A161-F18D76044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2E303D7A-940A-88FA-64C2-3C626345C89A}"/>
              </a:ext>
            </a:extLst>
          </p:cNvPr>
          <p:cNvSpPr txBox="1"/>
          <p:nvPr/>
        </p:nvSpPr>
        <p:spPr>
          <a:xfrm>
            <a:off x="149902" y="224853"/>
            <a:ext cx="5141626" cy="707886"/>
          </a:xfrm>
          <a:prstGeom prst="rect">
            <a:avLst/>
          </a:prstGeom>
          <a:noFill/>
        </p:spPr>
        <p:txBody>
          <a:bodyPr wrap="square" rtlCol="0">
            <a:spAutoFit/>
          </a:bodyPr>
          <a:lstStyle/>
          <a:p>
            <a:r>
              <a:rPr lang="en-US" sz="4000" b="1" dirty="0">
                <a:solidFill>
                  <a:schemeClr val="tx1">
                    <a:lumMod val="50000"/>
                    <a:lumOff val="50000"/>
                  </a:schemeClr>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YOU BELONG TO GOD</a:t>
            </a:r>
          </a:p>
        </p:txBody>
      </p:sp>
    </p:spTree>
    <p:extLst>
      <p:ext uri="{BB962C8B-B14F-4D97-AF65-F5344CB8AC3E}">
        <p14:creationId xmlns:p14="http://schemas.microsoft.com/office/powerpoint/2010/main" val="348664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TotalTime>
  <Words>77</Words>
  <Application>Microsoft Office PowerPoint</Application>
  <PresentationFormat>On-screen Show (4:3)</PresentationFormat>
  <Paragraphs>16</Paragraphs>
  <Slides>11</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Hello Jones  Free Trial</vt:lpstr>
      <vt:lpstr>Helvetica Neue Condensed</vt:lpstr>
      <vt:lpstr>Helvetica Neue Condensed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Jennings</dc:creator>
  <cp:lastModifiedBy>Microsoft account</cp:lastModifiedBy>
  <cp:revision>2</cp:revision>
  <dcterms:created xsi:type="dcterms:W3CDTF">2023-02-02T12:28:50Z</dcterms:created>
  <dcterms:modified xsi:type="dcterms:W3CDTF">2023-02-05T15:37:37Z</dcterms:modified>
</cp:coreProperties>
</file>