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EEDA85-1202-697B-CE5E-33BBCEFC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6CC092-5A80-343E-A0BA-2B8F86180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118A8A-E244-C866-F8BF-1065E2FC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4003-698E-4F13-B3F3-FA24A445CCC5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089772-A8FD-4766-CA81-37798165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91D7FF-3561-214D-A44F-72BA5C3C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289-0E68-4DCF-9108-604319074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46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A262B6-EEFC-B445-544A-E1C3BC18D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0D7B85-B738-5513-5840-444A49F17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4AFE88-9850-0C15-3425-7B6BA5C1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4003-698E-4F13-B3F3-FA24A445CCC5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0F5CB8-19F0-DAAD-D5BF-3C1EA2601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DFB588-37CB-FEAA-4F10-8A14AC8C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289-0E68-4DCF-9108-604319074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6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03DC5E4-E958-CC4C-55B0-7DB0A0329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4CCD952-158E-F6B5-75DD-37A5DADB7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6A92A2-7D36-9492-D554-7DF859AE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4003-698E-4F13-B3F3-FA24A445CCC5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3406D8-E0E4-041C-DEEC-AE7A101B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922722-D08A-E941-E09A-91996DF9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289-0E68-4DCF-9108-604319074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18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75006D-58F8-EAC6-45F1-FBB815E1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9578AA-9E42-4827-2494-2A0FD4477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0A340-91AA-7094-BE8E-CD291EC3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4003-698E-4F13-B3F3-FA24A445CCC5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090D6F-0A38-029B-C73E-84D1A486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BC3167-FBB7-A2E8-1F8B-23437EDB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289-0E68-4DCF-9108-604319074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77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3D394-FADE-526D-2D4E-898F884A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A35F5D-0E7F-D9B2-99E1-038841B0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49BF9D-B73B-36B3-110F-32B5AAC7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4003-698E-4F13-B3F3-FA24A445CCC5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75BF92-516C-6A29-5BF0-DA73DE1B4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B0D357-8823-396E-FC7A-51DFF0F8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289-0E68-4DCF-9108-604319074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76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36077-A6D9-E25D-56D4-D5243A7C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77FD60-8938-F449-0613-FCF34B22A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B3B860-0011-FBA8-8226-E85DA6F3B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318819-6CF9-85E0-ECAD-D4713CF8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4003-698E-4F13-B3F3-FA24A445CCC5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61156D-8353-957F-2EAC-41939459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B4A95E-25E7-309A-7826-CB0AC580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289-0E68-4DCF-9108-604319074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51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A48AB-3799-9EE8-B48B-C93FD530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A048C4-6132-CC90-CE40-28D17DAC2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4295D4-660A-24AF-F835-7F815477E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03DF47-27A4-BFCA-40A8-F50AB4AFC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302B8F-121B-86B6-57C5-8EC849D1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F880A56-99EA-C625-C60D-805175BE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4003-698E-4F13-B3F3-FA24A445CCC5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301E082-CD7C-C14C-078F-BA4AFF47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E537ECE-8ED0-4883-F40C-E46B488E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289-0E68-4DCF-9108-604319074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54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BD67C-0E0A-5602-4D5A-125457B1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E496B94-384F-22F9-360B-26EB1F03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4003-698E-4F13-B3F3-FA24A445CCC5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0BF38A-23F8-94B5-BFCC-EF8EB3B2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DF6BB1-845A-F24D-FD9D-F00EF58D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289-0E68-4DCF-9108-604319074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F58849-0306-AF89-7D33-D1AE93E0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4003-698E-4F13-B3F3-FA24A445CCC5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14047C9-F3E1-EC50-5DC9-53434C7AA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9317E9-4F7B-5B22-FC4B-6A87D24D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289-0E68-4DCF-9108-604319074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35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9CAF9-51B8-ED70-3117-88A5EC914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90314F-8A4D-D24B-A5C0-86728DFB1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192588-9468-13BD-B957-105172655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52F4E2-FEEC-EBC7-3546-1B12414E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4003-698E-4F13-B3F3-FA24A445CCC5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5CF29E-198D-9A4D-6C32-0B25A98E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BD926A-4547-75CB-AE60-B8FE5BE1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289-0E68-4DCF-9108-604319074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82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3E2611-33F5-8E1E-E1D0-CD05127EB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1DF864-0A13-1AC8-C5BD-EC5D6300F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14A988-B16F-CD51-AC4C-FA38FA5B9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F68039-7FE6-4DC1-3F1E-D40BE9A0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4003-698E-4F13-B3F3-FA24A445CCC5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4D40EC-9F4A-CBED-F05E-9A307C9D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7C364D-1DD9-4141-B5EB-2144EF4EA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7289-0E68-4DCF-9108-604319074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16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76115C-D2B0-A669-B230-A0F951AA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6AF9FD-E825-F882-7F58-F761CC323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689D9-D71E-BEAF-ACAC-BB6E363C8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4003-698E-4F13-B3F3-FA24A445CCC5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EF2658-B464-225C-5BB4-40941BA2D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24AD3D-9236-6DE0-7006-AD91195FA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67289-0E68-4DCF-9108-604319074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30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2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86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1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96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1378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13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89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8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81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5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0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1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71586" cy="679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2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8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8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6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9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Hackett</dc:creator>
  <cp:lastModifiedBy>Microsoft account</cp:lastModifiedBy>
  <cp:revision>3</cp:revision>
  <dcterms:created xsi:type="dcterms:W3CDTF">2023-02-14T13:05:55Z</dcterms:created>
  <dcterms:modified xsi:type="dcterms:W3CDTF">2023-02-14T16:37:43Z</dcterms:modified>
</cp:coreProperties>
</file>