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1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ACC3E20-204C-D33A-CB76-F0BCD456F6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8351B78-66EF-843E-F90F-9E2F7CAFFC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5B210B5-898B-7240-BB74-CBE085CB2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6918-28DD-4138-9AD4-D004A023AC76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BA80708-533E-DE71-8FDB-D5B36154C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703EED6-11E1-C3D0-9FC3-BC9CF202B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C73F7-1C39-4621-8331-B28EB65C8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128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C7F392-C494-B534-C394-A8E119214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8E5FF42-2970-E44F-80BA-68C5A099F1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87BA370-6289-02AA-ABDA-E11AA0F87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6918-28DD-4138-9AD4-D004A023AC76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A7D1FCC-0590-53A5-1211-87CE4007D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B4A6C44-8412-51F1-0BFD-4B5F05B3F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C73F7-1C39-4621-8331-B28EB65C8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593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744A48EA-007E-4742-8C1A-FCABF9F7EE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429FC3E-E657-7567-22EF-BF66B94314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22987C6-0664-7DCA-57ED-E40744352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6918-28DD-4138-9AD4-D004A023AC76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45F970E-1D4C-8D7A-1E79-19AA3D6F1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3ABA9C9-16B5-5315-A96C-6675E98F7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C73F7-1C39-4621-8331-B28EB65C8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001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FF96C3-BD78-838B-154C-3534BC46A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450" y="365126"/>
            <a:ext cx="11350304" cy="595414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24E4B98-073E-4598-652E-EAF789D83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449" y="1317072"/>
            <a:ext cx="11350303" cy="458038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D4F212F5-F791-3B12-BBFB-6EDC4B586D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156" y="5998025"/>
            <a:ext cx="1528844" cy="8599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880B9845-B079-E57E-C243-EC9631D90DD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8024"/>
            <a:ext cx="1528844" cy="85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720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A0D374B-1E8F-A08D-B3B8-E2A851286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75524AB-D4A2-AE9A-7B06-BE74D04B5A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BAEB509-3D5D-5545-CE01-1558DAB39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6918-28DD-4138-9AD4-D004A023AC76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256319D-BC47-2389-81BF-8ADFB791B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DBB11B1-8FF1-5A79-FFAB-D894313A7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C73F7-1C39-4621-8331-B28EB65C8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212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754BCB4-7546-13F8-B460-730E86A46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A805BA3-DAEE-5F87-0590-B0FEF8FDC4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FE54F5E-5A98-C93E-9428-822AF8BDA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8963471-AC4B-199F-6346-839BA032D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6918-28DD-4138-9AD4-D004A023AC76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FF694CF-09BA-9B31-EFC1-41D554301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AF87E12-9475-1C5D-0508-34A7E87E7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C73F7-1C39-4621-8331-B28EB65C8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304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894FD7F-1A85-C834-3DE7-4CDE92FFC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C2B1AD3-B062-55D7-A826-BCA4E00CF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560A3A8-B272-35B2-8C16-0AA01F5276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411F9E3-D221-EADA-1E39-3ADC20326C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52D56BC-EE24-701F-241D-FCF5ACBE49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5ACA142-828E-8AE0-AD4B-41D1078BD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6918-28DD-4138-9AD4-D004A023AC76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3D09D23C-661A-459A-BE28-B65F0671A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E7F189B9-F778-D227-E4F8-11E41D55F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C73F7-1C39-4621-8331-B28EB65C8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614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7383615-B106-E31F-82F6-F7FABF9C3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6F1C98BA-045F-BA43-937D-40B902D09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6918-28DD-4138-9AD4-D004A023AC76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2FD6DD7-DED4-8C61-6874-D1D24BEB6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770D86D-04BE-44AF-E5C1-3E7009676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C73F7-1C39-4621-8331-B28EB65C8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871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2CF5D0FC-4D0E-7786-F3B8-AC8436BB6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6918-28DD-4138-9AD4-D004A023AC76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E2634AE3-343F-0BC2-CB76-46F0CD562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B384806-1D66-277E-E9A7-823175B29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C73F7-1C39-4621-8331-B28EB65C8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482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5259930-0F5D-F56C-0479-FB9336A92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9F0623A-F370-B6A0-2DDC-6B6553CAB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4C9C945-B170-F63A-B605-3798839792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7B63F56-29DC-6389-0A03-7E3D5934C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6918-28DD-4138-9AD4-D004A023AC76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CF6F3E5-A3B5-5878-BB9E-87D577213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388A7CC-C339-4B5C-5ED6-BF0966CB7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C73F7-1C39-4621-8331-B28EB65C8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21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7D5871-6BA8-28C4-C7DA-14F2A1A03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49C8BF4-41F7-DB1E-3653-DA5FC21A76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DC9FE9E-1472-3283-303A-8A650533B8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1E4BBAE-9565-FF1C-157C-657CF5495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6918-28DD-4138-9AD4-D004A023AC76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055CFDF-D7D2-05DC-62DA-060A5B6C5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0B26F67-860F-4A78-375A-D13EE15C5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C73F7-1C39-4621-8331-B28EB65C8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25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E05F122-E5B2-DDB5-F08B-91FF7B4C2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7E2BF03-220B-BF34-3229-70E9345BD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04A14F1-3076-ADA1-79C3-CE2B903FDB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F6918-28DD-4138-9AD4-D004A023AC76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BA990E7-AAA2-090D-963E-35578EB167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F76DD1C-E9A2-A42B-F849-EFE1F6272A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C73F7-1C39-4621-8331-B28EB65C8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132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32733" cy="6824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456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505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950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752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169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366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379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9">
      <a:dk1>
        <a:sysClr val="windowText" lastClr="000000"/>
      </a:dk1>
      <a:lt1>
        <a:sysClr val="window" lastClr="FFFFFF"/>
      </a:lt1>
      <a:dk2>
        <a:srgbClr val="2C3D48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Frontlines</dc:title>
  <dc:creator>Nigel Jones</dc:creator>
  <cp:lastModifiedBy>Microsoft account</cp:lastModifiedBy>
  <cp:revision>3</cp:revision>
  <dcterms:created xsi:type="dcterms:W3CDTF">2023-02-19T18:40:21Z</dcterms:created>
  <dcterms:modified xsi:type="dcterms:W3CDTF">2023-02-22T16:52:18Z</dcterms:modified>
</cp:coreProperties>
</file>