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4" r:id="rId3"/>
    <p:sldId id="265" r:id="rId4"/>
    <p:sldId id="266" r:id="rId5"/>
    <p:sldId id="263" r:id="rId6"/>
    <p:sldId id="267"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2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10A5DF-74DB-BE26-4441-CF57202C0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72EE1A2-A054-08AD-A95C-EECBF060D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E27F3AF-F040-31FB-2AFD-F95C48024989}"/>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895EA2D8-B846-80F2-8B7D-A03BF6090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7A85B58-727A-3A10-EF37-E6BEF040697A}"/>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144358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CA9E68-251B-54B2-FEBC-1E37A8F441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EFB9C4F-8003-5B99-539B-6F1526548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D43CF52-F1DB-EA32-109E-E085354256C7}"/>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DF6EAB94-3479-8C86-E948-649BBD6B3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0653201-6E53-AEF3-A3E0-962EA89C08CB}"/>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240188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D24F89-21BA-FE13-69AA-B8B1797A95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6751026-FB34-9196-4A01-1D0F0AFED1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444EBD3-6260-E775-3349-D5E30CD0AA2A}"/>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B805593E-229F-49BA-3A23-A0EFAFF44C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6943564-E295-D85B-8657-F7DE0CD9181B}"/>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414156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CDB4D-E46E-4BFB-7E92-C8E0153C82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2B87DD0-8B12-4C12-4FF3-A5607588D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A057632-57C2-CF8D-94AD-5534AC4C8F9E}"/>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6E887105-7233-7122-E304-A6A7F29FB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B8DAC83-D5B7-CB79-2058-AECD61B30978}"/>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415210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CBC0D2-70EF-70A5-AD83-74C3A6D7C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4918992-9DC0-BF1F-481D-DF36D9139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A5D1A5E-C1F4-8570-E4C2-666D95FBFD3D}"/>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9E05B2F7-7F49-C65F-F5F6-840F6140D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2457D67-C04C-C692-D990-C5D54A1727DF}"/>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103868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04213-3394-0766-45F5-7780F007F3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BC61D35-DE46-7573-433B-E7C215D569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5A4A6504-FB7C-A7BE-9707-ADB60AEA0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F61720F-9120-90DD-6C38-952EFCC960C2}"/>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6" name="Footer Placeholder 5">
            <a:extLst>
              <a:ext uri="{FF2B5EF4-FFF2-40B4-BE49-F238E27FC236}">
                <a16:creationId xmlns="" xmlns:a16="http://schemas.microsoft.com/office/drawing/2014/main" id="{2E220F7A-3AF8-82DC-020C-A13D268E9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9988E75-A252-ECF7-22A2-0246AFB6FAC7}"/>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7785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FA32B-4CC1-5579-0691-0D5539D248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BDC8100-EFA2-2C9D-549D-E00361F29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77B1DE2-2736-01BB-E0A9-1A962E673C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C49C28B-88EB-5227-5CDC-BD9C6E381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1D88A41-8AA7-5EB8-31FF-369E824F6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00409FC-6786-CB16-0E25-2BD6516AA475}"/>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8" name="Footer Placeholder 7">
            <a:extLst>
              <a:ext uri="{FF2B5EF4-FFF2-40B4-BE49-F238E27FC236}">
                <a16:creationId xmlns="" xmlns:a16="http://schemas.microsoft.com/office/drawing/2014/main" id="{D153CB87-1B80-58A7-480D-BB7AE36012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A7123AD-F6DD-D588-AEA1-B3A251D73DE5}"/>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2898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691C08-B5D7-69C9-97DE-A1FD412422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41EF91B5-7764-E5F3-2724-59FBC1235058}"/>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4" name="Footer Placeholder 3">
            <a:extLst>
              <a:ext uri="{FF2B5EF4-FFF2-40B4-BE49-F238E27FC236}">
                <a16:creationId xmlns="" xmlns:a16="http://schemas.microsoft.com/office/drawing/2014/main" id="{12233A12-AB16-A062-5094-0F4C95C5E7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0E3F17B-F721-7F0B-F0F6-126AAFB69A7D}"/>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420104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412CE7-044D-F913-2735-90080AE8AE39}"/>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3" name="Footer Placeholder 2">
            <a:extLst>
              <a:ext uri="{FF2B5EF4-FFF2-40B4-BE49-F238E27FC236}">
                <a16:creationId xmlns="" xmlns:a16="http://schemas.microsoft.com/office/drawing/2014/main" id="{E08FAFF3-6C5A-5C48-ABA3-81FD6B5BE7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21276240-8137-C556-DDB2-4CCDF135DEB6}"/>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294364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85285-ABC4-7760-99CB-B39113D14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0D554D7-A661-F462-EC73-40B0980C9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9870106-E3C2-803C-560C-802720D22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F25F4F8-91AC-5C86-EBFC-57008EEDCF77}"/>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6" name="Footer Placeholder 5">
            <a:extLst>
              <a:ext uri="{FF2B5EF4-FFF2-40B4-BE49-F238E27FC236}">
                <a16:creationId xmlns="" xmlns:a16="http://schemas.microsoft.com/office/drawing/2014/main" id="{067C0829-8B0F-7803-E657-297D61C23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607AD61-D5F3-8990-9C21-E6DC2E16BFF5}"/>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161990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78709-CCEF-ADAC-BAC4-3585CBFC4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3EC0194-8853-1110-EDF9-C9556563B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9FFA765F-4FA9-CB46-16C0-55F224C0A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B6CFCDE-B227-399C-51F5-77C059B5DA9A}"/>
              </a:ext>
            </a:extLst>
          </p:cNvPr>
          <p:cNvSpPr>
            <a:spLocks noGrp="1"/>
          </p:cNvSpPr>
          <p:nvPr>
            <p:ph type="dt" sz="half" idx="10"/>
          </p:nvPr>
        </p:nvSpPr>
        <p:spPr/>
        <p:txBody>
          <a:bodyPr/>
          <a:lstStyle/>
          <a:p>
            <a:fld id="{D49EF058-831C-401D-88D6-D62913C78DD4}" type="datetimeFigureOut">
              <a:rPr lang="en-GB" smtClean="0"/>
              <a:t>08/03/2023</a:t>
            </a:fld>
            <a:endParaRPr lang="en-GB"/>
          </a:p>
        </p:txBody>
      </p:sp>
      <p:sp>
        <p:nvSpPr>
          <p:cNvPr id="6" name="Footer Placeholder 5">
            <a:extLst>
              <a:ext uri="{FF2B5EF4-FFF2-40B4-BE49-F238E27FC236}">
                <a16:creationId xmlns="" xmlns:a16="http://schemas.microsoft.com/office/drawing/2014/main" id="{05A0FC8F-A2A4-D7F0-7A49-56E95928B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5A5ED20-4C39-8720-521F-6CFF7DC030E4}"/>
              </a:ext>
            </a:extLst>
          </p:cNvPr>
          <p:cNvSpPr>
            <a:spLocks noGrp="1"/>
          </p:cNvSpPr>
          <p:nvPr>
            <p:ph type="sldNum" sz="quarter" idx="12"/>
          </p:nvPr>
        </p:nvSpPr>
        <p:spPr/>
        <p:txBody>
          <a:bodyPr/>
          <a:lstStyle/>
          <a:p>
            <a:fld id="{C18A0E2B-431E-4FD9-9DAD-1373A642A3BC}" type="slidenum">
              <a:rPr lang="en-GB" smtClean="0"/>
              <a:t>‹#›</a:t>
            </a:fld>
            <a:endParaRPr lang="en-GB"/>
          </a:p>
        </p:txBody>
      </p:sp>
    </p:spTree>
    <p:extLst>
      <p:ext uri="{BB962C8B-B14F-4D97-AF65-F5344CB8AC3E}">
        <p14:creationId xmlns:p14="http://schemas.microsoft.com/office/powerpoint/2010/main" val="254112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7645431-7EFE-96C9-0310-81BFCDF17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9F730CF-2019-6B53-40C3-7FACA88D2D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1CBFF59-0E8F-616C-CE97-0FBC74EEE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EF058-831C-401D-88D6-D62913C78DD4}" type="datetimeFigureOut">
              <a:rPr lang="en-GB" smtClean="0"/>
              <a:t>08/03/2023</a:t>
            </a:fld>
            <a:endParaRPr lang="en-GB"/>
          </a:p>
        </p:txBody>
      </p:sp>
      <p:sp>
        <p:nvSpPr>
          <p:cNvPr id="5" name="Footer Placeholder 4">
            <a:extLst>
              <a:ext uri="{FF2B5EF4-FFF2-40B4-BE49-F238E27FC236}">
                <a16:creationId xmlns="" xmlns:a16="http://schemas.microsoft.com/office/drawing/2014/main" id="{632E9CFF-4E5B-DE9B-86EF-CDD829B41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95E16C3-7D22-3AE6-4E18-03BCD19DB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A0E2B-431E-4FD9-9DAD-1373A642A3BC}" type="slidenum">
              <a:rPr lang="en-GB" smtClean="0"/>
              <a:t>‹#›</a:t>
            </a:fld>
            <a:endParaRPr lang="en-GB"/>
          </a:p>
        </p:txBody>
      </p:sp>
    </p:spTree>
    <p:extLst>
      <p:ext uri="{BB962C8B-B14F-4D97-AF65-F5344CB8AC3E}">
        <p14:creationId xmlns:p14="http://schemas.microsoft.com/office/powerpoint/2010/main" val="136844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805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188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553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970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305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724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F40AC2-AF51-A04E-9D49-445E8B3A4299}"/>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C6B6C28A-388D-4CEF-B3D5-0DEDBC15B62E}"/>
              </a:ext>
            </a:extLst>
          </p:cNvPr>
          <p:cNvSpPr txBox="1"/>
          <p:nvPr/>
        </p:nvSpPr>
        <p:spPr>
          <a:xfrm>
            <a:off x="3262894" y="1927476"/>
            <a:ext cx="8749295" cy="4832092"/>
          </a:xfrm>
          <a:prstGeom prst="rect">
            <a:avLst/>
          </a:prstGeom>
          <a:solidFill>
            <a:schemeClr val="bg1">
              <a:lumMod val="95000"/>
            </a:schemeClr>
          </a:solidFill>
        </p:spPr>
        <p:txBody>
          <a:bodyPr wrap="square" rtlCol="0">
            <a:spAutoFit/>
          </a:bodyPr>
          <a:lstStyle/>
          <a:p>
            <a:r>
              <a:rPr lang="en-GB" sz="4400" b="1" dirty="0">
                <a:effectLst>
                  <a:outerShdw blurRad="38100" dist="38100" dir="2700000" algn="tl">
                    <a:srgbClr val="000000">
                      <a:alpha val="43137"/>
                    </a:srgbClr>
                  </a:outerShdw>
                </a:effectLst>
              </a:rPr>
              <a:t>23 Whatever you do, work at it with all your heart, as working for the Lord, not for human masters, 24 since you know that you will receive an inheritance from the Lord as a reward. It is the Lord Christ you are serving.</a:t>
            </a:r>
          </a:p>
        </p:txBody>
      </p:sp>
    </p:spTree>
    <p:extLst>
      <p:ext uri="{BB962C8B-B14F-4D97-AF65-F5344CB8AC3E}">
        <p14:creationId xmlns:p14="http://schemas.microsoft.com/office/powerpoint/2010/main" val="78919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320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9125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50</Words>
  <Application>Microsoft Office PowerPoint</Application>
  <PresentationFormat>Widescreen</PresentationFormat>
  <Paragraphs>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Llewellyn</dc:creator>
  <cp:lastModifiedBy>Microsoft account</cp:lastModifiedBy>
  <cp:revision>9</cp:revision>
  <dcterms:created xsi:type="dcterms:W3CDTF">2023-02-28T19:23:28Z</dcterms:created>
  <dcterms:modified xsi:type="dcterms:W3CDTF">2023-03-08T15:55:41Z</dcterms:modified>
</cp:coreProperties>
</file>