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3" r:id="rId3"/>
    <p:sldId id="267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10A5DF-74DB-BE26-4441-CF57202C0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72EE1A2-A054-08AD-A95C-EECBF060D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27F3AF-F040-31FB-2AFD-F95C4802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5EA2D8-B846-80F2-8B7D-A03BF609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A85B58-727A-3A10-EF37-E6BEF040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8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CA9E68-251B-54B2-FEBC-1E37A8F4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EFB9C4F-8003-5B99-539B-6F1526548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43CF52-F1DB-EA32-109E-E0853542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6EAB94-3479-8C86-E948-649BBD6B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653201-6E53-AEF3-A3E0-962EA89C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8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D24F89-21BA-FE13-69AA-B8B1797A9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6751026-FB34-9196-4A01-1D0F0AFED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444EBD3-6260-E775-3349-D5E30CD0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05593E-229F-49BA-3A23-A0EFAFF44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943564-E295-D85B-8657-F7DE0CD9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56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CDB4D-E46E-4BFB-7E92-C8E0153C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B87DD0-8B12-4C12-4FF3-A5607588D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057632-57C2-CF8D-94AD-5534AC4C8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887105-7233-7122-E304-A6A7F29F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8DAC83-D5B7-CB79-2058-AECD61B3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1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CBC0D2-70EF-70A5-AD83-74C3A6D7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4918992-9DC0-BF1F-481D-DF36D9139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5D1A5E-C1F4-8570-E4C2-666D95FB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05B2F7-7F49-C65F-F5F6-840F6140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457D67-C04C-C692-D990-C5D54A17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8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D04213-3394-0766-45F5-7780F007F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C61D35-DE46-7573-433B-E7C215D56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A4A6504-FB7C-A7BE-9707-ADB60AEA0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F61720F-9120-90DD-6C38-952EFCC9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220F7A-3AF8-82DC-020C-A13D268E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988E75-A252-ECF7-22A2-0246AFB6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4FA32B-4CC1-5579-0691-0D5539D2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BDC8100-EFA2-2C9D-549D-E00361F2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7B1DE2-2736-01BB-E0A9-1A962E673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C49C28B-88EB-5227-5CDC-BD9C6E381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1D88A41-8AA7-5EB8-31FF-369E824F6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00409FC-6786-CB16-0E25-2BD6516A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153CB87-1B80-58A7-480D-BB7AE360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A7123AD-F6DD-D588-AEA1-B3A251D7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5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91C08-B5D7-69C9-97DE-A1FD41242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1EF91B5-7764-E5F3-2724-59FBC123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233A12-AB16-A062-5094-0F4C95C5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0E3F17B-F721-7F0B-F0F6-126AAFB6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04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F412CE7-044D-F913-2735-90080AE8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08FAFF3-6C5A-5C48-ABA3-81FD6B5B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1276240-8137-C556-DDB2-4CCDF135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64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F85285-ABC4-7760-99CB-B39113D1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D554D7-A661-F462-EC73-40B0980C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9870106-E3C2-803C-560C-802720D22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F25F4F8-91AC-5C86-EBFC-57008EED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7C0829-8B0F-7803-E657-297D61C23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607AD61-D5F3-8990-9C21-E6DC2E16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0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778709-CCEF-ADAC-BAC4-3585CBFC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3EC0194-8853-1110-EDF9-C9556563B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FA765F-4FA9-CB46-16C0-55F224C0A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6CFCDE-B227-399C-51F5-77C059B5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5A0FC8F-A2A4-D7F0-7A49-56E95928B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5A5ED20-4C39-8720-521F-6CFF7DC0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12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7645431-7EFE-96C9-0310-81BFCDF1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9F730CF-2019-6B53-40C3-7FACA88D2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CBFF59-0E8F-616C-CE97-0FBC74EEE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F058-831C-401D-88D6-D62913C78DD4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2E9CFF-4E5B-DE9B-86EF-CDD829B41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E16C3-7D22-3AE6-4E18-03BCD19DB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0E2B-431E-4FD9-9DAD-1373A642A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4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5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05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4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1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3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14</cp:revision>
  <dcterms:created xsi:type="dcterms:W3CDTF">2023-02-28T19:23:28Z</dcterms:created>
  <dcterms:modified xsi:type="dcterms:W3CDTF">2023-03-15T12:11:13Z</dcterms:modified>
</cp:coreProperties>
</file>