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72" r:id="rId5"/>
    <p:sldId id="266" r:id="rId6"/>
    <p:sldId id="273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71" d="100"/>
          <a:sy n="71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9D3B04-71F1-943A-CA83-686623A79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7D3B797-1198-643F-CC6B-6969E7CBF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985AC6-7474-348B-7108-C9EEB954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9F0AF2-3324-F2EE-3DC9-B9303F81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4762F0-A5BC-A705-5B47-0515D3B9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44C897-0212-6C28-D42F-B58FBCD6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8F0EAA-6710-A0D9-CCB8-33A5E36AF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09FE74-B7AC-0B58-AD63-F90F3D2A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E7B5DB-9CD7-2FF8-FDA6-DCF590B8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389F58-CB6D-192E-88CC-B10EECBF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9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25F0B2B-376D-FCC7-EB11-931A923C1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62EB5E-E575-4DAF-BA2E-6A0E4DAD3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CA5670-8E82-4320-8EA8-224D40FF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223ED0-4FA3-01EC-8744-BDAADE70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30481A-0989-8DCA-6D2A-616B89A5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5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475CC7-D8A7-4B68-2DD2-67038021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F35841-AA02-9342-7866-7F56B4F8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F5F4DA-DDE6-217D-4D7A-8C108F45D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99C5D6-2CEC-696D-D816-47CC3D23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D2AEAB-EBE7-A461-A0D7-4902EBFF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1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211BEE-046C-081B-450A-EA1B2A40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FEE3E0-D592-CBA9-8E74-D9703A1E1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8F601B-9D06-BB5D-3045-4BB23B70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91FD40-EB27-DE6D-36DB-6EF84995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B36DBC-3297-80F6-C7B6-6AA1E42DA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7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33B00D-75DA-C921-DAF0-6A016DBE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A2C1DF-08DF-7F57-3F71-A0C3FF2D1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C3713C-A354-494D-32E1-AE5D197F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C2F742-FD5E-01E4-9E02-041AB8EF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E839CA-98FB-13A0-C5DC-E140AC18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D83BD3-4585-CCAF-40AA-C35A4F63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8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389600-F838-3979-FEB1-EBBAEDDF5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B1BF50-C8FD-6208-007A-34F8B7D5B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91D1F64-8245-ACB5-15DB-682B92522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A309F98-931C-2E6A-51B1-DA48B7C5A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A7D1AC6-87AD-7DAC-A2AC-EB3257C264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D477A57-8626-F071-0E88-00EB747D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9B19F28-B4B3-0A9C-3309-8129F13B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7564AD-7D9C-85E7-6F9E-75C383F5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01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7E224C-6256-CCC2-D6AB-F93A33EAA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6D2FD0F-71F2-02CE-9AB7-C8D660E1E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E662C96-C075-3BC6-CFBD-187E1A410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2F755B-2908-05B6-63FC-3508604C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2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56C3059-B633-B728-339B-CD814EC4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9BB12B-E7B0-0A1C-4EB1-A54C003E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27C4581-2581-3DF9-D03B-92EE5BEE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5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B68C44-96AF-13D8-BD48-32236857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F40A2-6D84-F66D-C6D1-3DD9DD067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6FD0D4-B7A5-C0C4-5A43-96DDB9E31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FE2AE6-2D27-5ED4-F56C-73FE8C98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E2A06D-28F1-FC9E-5D6D-46CB6B3D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D64F33-7602-72CE-22B1-B37C7ACD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4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52B947-DF07-5517-EB64-E50A7F62F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972453A-E911-2164-1042-FB5E4D8FC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016603-0BFE-0434-E7C9-56632EAD1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6D2776-8390-5980-1177-05070FD0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580804-B29B-CA8A-119D-F0F85C97A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C75515-3F9F-1E37-6995-F275CCADC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1290DF8-C37E-E047-9238-2AACD56F7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0DE132-17FD-A19D-7BE3-EAA57BD3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11A469-9FBD-5828-8FC5-D41C71357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C45C-BFE8-514A-AE9C-FA819DBB158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933FFF-A104-B1A6-65BC-59371EBB9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317F40-BAF0-20CB-6D9B-C5D8CD8D2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79FD8-5272-A34F-AAB2-AE5F39559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6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080439" cy="679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84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19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09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080439" cy="679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3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Spirit:  Digging Deeper</dc:title>
  <dc:creator>Jonathan Birch</dc:creator>
  <cp:lastModifiedBy>Microsoft account</cp:lastModifiedBy>
  <cp:revision>12</cp:revision>
  <cp:lastPrinted>2023-01-21T20:18:28Z</cp:lastPrinted>
  <dcterms:created xsi:type="dcterms:W3CDTF">2023-01-20T14:44:50Z</dcterms:created>
  <dcterms:modified xsi:type="dcterms:W3CDTF">2023-03-24T14:04:30Z</dcterms:modified>
</cp:coreProperties>
</file>