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0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70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1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7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97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63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95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2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1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3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D64F-164C-41E1-A7D7-D5749AE5133C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32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9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2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74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Microsoft account</cp:lastModifiedBy>
  <cp:revision>5</cp:revision>
  <dcterms:created xsi:type="dcterms:W3CDTF">2016-11-30T15:53:44Z</dcterms:created>
  <dcterms:modified xsi:type="dcterms:W3CDTF">2023-04-30T14:27:22Z</dcterms:modified>
</cp:coreProperties>
</file>