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2F12AA-427F-0177-90D7-797F2A947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5F51EC4-9CD5-ACB8-F871-C7B153E33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863CCB-5DA6-DAE0-E596-9BE571C0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F054F-524F-AD34-4D79-08BF8F0E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0E84E8-69FE-A416-2A9B-A6B5C6A02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8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C3AC9-F0C5-DE0E-71DE-E770ADCB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12EB5B-9BA4-3603-BEC4-F1823C1DE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91AC72-B732-4C86-072E-E9A2EBA48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1D678F-F608-3CD4-61D9-96AEF8767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51D975-E6F2-7318-DCD7-FD02C384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8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326857A-36DF-436A-9EA6-99527FE8F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12D9F7-E6C2-2466-A00B-EDF0D299C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421290-CDEA-927C-7444-AD6358C59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A566E9-4AFB-63C6-738D-C32D0B5F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1D3D46-485B-332C-C71D-79882FF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97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0E38B-014F-AC62-7B1F-90B4B5AB3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755B29-0D72-E322-A95C-34C6D6CF8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0F42A0-0F7B-ACF8-DE55-F78EC6CC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83DDD5-7AB5-C699-9FF4-3B46FD26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1B21E5-51B7-A3C8-D946-2D6575D1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58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8F54F-E843-5777-D5E0-1A4E68A80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3A760-F04B-8572-134B-B96037A90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518BB3-A9CD-BC05-125A-281084CE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3D365E-0E1F-57E8-DE24-AFD500AF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A4FF52-37FF-15C3-F52F-3165C8AA0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8FCDA3-76D2-702B-4553-45C55379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5022A0-8D9C-3E5D-A75D-376203ABF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67CBCB-F1B7-ADA1-CD6D-438C83515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4C4D591-F271-EAB7-6FE2-EAA9AF6D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D9E00F-F35A-9E3A-4359-756D19997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37DAA6-13FC-69FC-49BE-020BD3A90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81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FCDBE5-007B-463B-0AAB-9C8747B38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72BC88-1507-D5C1-0730-A57C3A34F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E7A9A6B-6865-B5B8-FE5D-D6B9FB1AD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C0969AA-DE13-26D7-CC62-A1CBD87B67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30FEAB2-4D6F-0C3D-7DF3-31276A1804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7B578F1-230D-867D-9CA8-0FC45431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B4ECF75-DF13-770D-0FC1-85B6B481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0782104-DEC6-6251-FD11-AC71CA70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23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33935D-E6D4-743C-4DCB-123A497D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D3E8AE4-C54B-6B9B-F589-D84F285C2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AE9EF21-F99D-8735-E884-9AB1569D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CDB07CC-61AD-FA74-3E25-59B28D7A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08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EB1070-A84D-2AB0-133C-DEA5F88BF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5A98A4-0B19-6F68-B8B2-2FF58E1C6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BACE9AE-FB82-DD14-2503-00C84B0D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16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BAC9D5-8775-CEB6-D382-F8C8D61F0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A9431C-B835-D120-2E8F-4479D5662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B8C5F8-537A-CB07-2B23-E42BCEC00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29458A-BF91-4E18-D6EF-E79C65F5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EFFA10-504C-617E-1A1B-10008AAF9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4346A34-1C99-BB29-26B6-B377DBB9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2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CA7A4D-D274-78C2-60FF-BCD9DB561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3618A3A-5531-CDE4-04F7-EEC62D184F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A9EC911-1FCC-FBD7-448F-C39137ED8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B9EBBF-B75D-913B-8F29-F161A4545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B7EA36-C374-1323-98C2-CE140E19D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225766-E267-0719-8AE8-46F47399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40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FDAD07-9A77-82CA-B04D-8369EA9FC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36A7-A99F-86C9-4630-0DB21A71D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EA9AF8-63DF-252F-55B7-24D03D79F9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2B8F6-31D2-4BB5-857B-F00E50EAFB09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1A6127-8C5F-914E-82DE-C3B76B0EC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A48985-6FD0-DCD5-5D45-04C544958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89C0-E802-4681-8E8A-ABA87851F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1936119" cy="671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3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026430" cy="676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8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56533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3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3</cp:revision>
  <dcterms:created xsi:type="dcterms:W3CDTF">2023-04-26T10:52:31Z</dcterms:created>
  <dcterms:modified xsi:type="dcterms:W3CDTF">2023-05-03T15:35:01Z</dcterms:modified>
</cp:coreProperties>
</file>