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60" r:id="rId3"/>
    <p:sldId id="261" r:id="rId4"/>
    <p:sldId id="262" r:id="rId5"/>
    <p:sldId id="263" r:id="rId6"/>
    <p:sldId id="258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75" d="100"/>
          <a:sy n="75" d="100"/>
        </p:scale>
        <p:origin x="25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7FDF42A-6BAA-D60D-7139-E6A6A326C2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750C6E5-C32D-7671-6A38-CC90B82CB7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BED60C7-3B76-71D4-DA04-C7FAF2A88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D794-6891-4D35-8998-8751C416BDF0}" type="datetimeFigureOut">
              <a:rPr lang="en-GB" smtClean="0"/>
              <a:t>24/05/2023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93067CF-A479-E699-28F0-C265E6FBB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F83C6F0-6BD1-72BE-57A6-4E5DB920D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DE9BB-D0F3-4ED3-AD93-9EDE4126E3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049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A492E4-99CC-F0EA-0CC6-F0EFD5A11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4CE3469-F7C3-1701-AB97-60C9CB6D68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8C681BE-3EE7-AAE1-6782-BA7F137D0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D794-6891-4D35-8998-8751C416BDF0}" type="datetimeFigureOut">
              <a:rPr lang="en-GB" smtClean="0"/>
              <a:t>24/05/2023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7795AC6-72FF-727A-900B-143D21458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C434DC3-A790-F9BE-59F6-18788C937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DE9BB-D0F3-4ED3-AD93-9EDE4126E3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259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FEC1D789-C42F-EA16-5B30-C4D453D2A9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C5D3DB5-BC86-CED4-5469-55770FBB87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A942B62-9BC4-190D-1179-84BDBF71C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D794-6891-4D35-8998-8751C416BDF0}" type="datetimeFigureOut">
              <a:rPr lang="en-GB" smtClean="0"/>
              <a:t>24/05/2023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F73B7F7-21C9-DD27-4564-B0F5C954D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B7E77BA-D5D3-FF8A-DA42-F02959901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DE9BB-D0F3-4ED3-AD93-9EDE4126E3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794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B513E1-2617-81CE-C6BE-08F13A89E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40B0F52-3B12-B995-D5E8-7D237776A5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65FAA33-C8CB-890C-77D9-724689AF4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D794-6891-4D35-8998-8751C416BDF0}" type="datetimeFigureOut">
              <a:rPr lang="en-GB" smtClean="0"/>
              <a:t>24/05/2023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473A141-8283-7DDE-D7F9-30BDC8BAA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93F10AB-B01E-6A89-2564-4B6CFEB0F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DE9BB-D0F3-4ED3-AD93-9EDE4126E3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976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2FED20A-72EE-5172-BD9F-152F3BEAB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6C6D7A7-3ED7-8F50-338A-020B2591B5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5616271-0605-4173-F70B-C65529F8C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D794-6891-4D35-8998-8751C416BDF0}" type="datetimeFigureOut">
              <a:rPr lang="en-GB" smtClean="0"/>
              <a:t>24/05/2023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7C3B411-9218-A14B-1A45-06A95EEF7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6188D33-DFC5-3FE2-ABE2-0C5592514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DE9BB-D0F3-4ED3-AD93-9EDE4126E3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2382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DB72296-FF61-F2F3-6B72-1E72A53C9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7CCE169-8AB4-F25D-48A1-86AA6DDA49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850B338-8820-03C7-C4EA-393D8128BA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C3D4712-2824-0E84-1CE5-343BA3F98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D794-6891-4D35-8998-8751C416BDF0}" type="datetimeFigureOut">
              <a:rPr lang="en-GB" smtClean="0"/>
              <a:t>24/05/2023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5E2893B-B62A-FCBF-727B-4358DCFB5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7E465B3-9DE9-46CF-60A8-1CA9020D1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DE9BB-D0F3-4ED3-AD93-9EDE4126E3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7372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90C29A3-14E7-F8FF-8781-5C457AE3A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23B8DB5-FCCB-F57A-BCFE-05A8E2C251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70BE7C5-9578-E4BE-D9EA-D4020A4382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A4C024F5-3243-3E67-CEE8-DB3DCF4D04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CB82A172-D04A-3491-573C-F87BDDC97E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BEFF3815-B5DB-D8BC-FDCB-1DD883E14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D794-6891-4D35-8998-8751C416BDF0}" type="datetimeFigureOut">
              <a:rPr lang="en-GB" smtClean="0"/>
              <a:t>24/05/2023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A0FEC339-72F9-2FBE-D713-BE246104A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2ACCC4AB-28A3-537B-7F77-171A4B07B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DE9BB-D0F3-4ED3-AD93-9EDE4126E3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5525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3AFDB7E-B364-26C3-EA67-01F512D50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2240EA6-AA1A-5D35-B882-31D1ABED0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D794-6891-4D35-8998-8751C416BDF0}" type="datetimeFigureOut">
              <a:rPr lang="en-GB" smtClean="0"/>
              <a:t>24/05/2023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FDB08A1-3C5E-9348-0BF7-83CD4E2AD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8411EFF-0927-109D-CC35-49596B3B5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DE9BB-D0F3-4ED3-AD93-9EDE4126E3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2581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7EBFCBB-9993-FD2D-C2F4-F6E398F0A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D794-6891-4D35-8998-8751C416BDF0}" type="datetimeFigureOut">
              <a:rPr lang="en-GB" smtClean="0"/>
              <a:t>24/05/2023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9CDB121-5329-7980-1690-FA716FFEC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3654967-4D02-9429-C03C-E29433240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DE9BB-D0F3-4ED3-AD93-9EDE4126E3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0295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66B9842-8FF8-9A3A-01B4-53035FC8E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9A3EB74-4D9C-736E-9314-A430291DF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E77FE52-18AC-905C-31F2-4D5C4202D0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5C74EC4-B470-1149-F535-53110D5B0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D794-6891-4D35-8998-8751C416BDF0}" type="datetimeFigureOut">
              <a:rPr lang="en-GB" smtClean="0"/>
              <a:t>24/05/2023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1B7A638-BA38-D9F0-DFF4-CDBE9D8E4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55280AE-8355-A3AD-5055-6A0F2BADC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DE9BB-D0F3-4ED3-AD93-9EDE4126E3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575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0CC8589-670E-1E44-087D-C062347CA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003248F-09D9-80F8-8FE5-F6B6F1658A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C32DAC9-9524-E09B-526A-E0062D629F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2EFE4FA-3485-3399-805F-C03E8F82D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D794-6891-4D35-8998-8751C416BDF0}" type="datetimeFigureOut">
              <a:rPr lang="en-GB" smtClean="0"/>
              <a:t>24/05/2023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0B21719-C7A0-DF9B-A901-BA0731D99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BED50E0-F0C3-5E09-2934-5DCAC5C0F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DE9BB-D0F3-4ED3-AD93-9EDE4126E3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600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8D97C46D-AA83-93BF-5E0B-D2E467CA3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EE66D18-010C-92BF-7AD6-438A98466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83EBF66-68CF-B519-77F2-4E754B0BE0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FD794-6891-4D35-8998-8751C416BDF0}" type="datetimeFigureOut">
              <a:rPr lang="en-GB" smtClean="0"/>
              <a:t>24/05/2023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AA562BC-41A7-FCA8-278E-12C1DD1A2E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A01790F-984C-7A76-DD1C-8079DF2B1B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DE9BB-D0F3-4ED3-AD93-9EDE4126E3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7068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127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032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368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003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618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733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464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353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97364" cy="691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194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568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317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096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275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1494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Llewellyn</dc:creator>
  <cp:lastModifiedBy>Microsoft account</cp:lastModifiedBy>
  <cp:revision>10</cp:revision>
  <dcterms:created xsi:type="dcterms:W3CDTF">2023-05-09T17:19:11Z</dcterms:created>
  <dcterms:modified xsi:type="dcterms:W3CDTF">2023-05-24T10:52:44Z</dcterms:modified>
</cp:coreProperties>
</file>