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FDF42A-6BAA-D60D-7139-E6A6A326C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750C6E5-C32D-7671-6A38-CC90B82CB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ED60C7-3B76-71D4-DA04-C7FAF2A88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3067CF-A479-E699-28F0-C265E6FB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83C6F0-6BD1-72BE-57A6-4E5DB920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4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A492E4-99CC-F0EA-0CC6-F0EFD5A1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CE3469-F7C3-1701-AB97-60C9CB6D6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C681BE-3EE7-AAE1-6782-BA7F137D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795AC6-72FF-727A-900B-143D2145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434DC3-A790-F9BE-59F6-18788C93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25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EC1D789-C42F-EA16-5B30-C4D453D2A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5D3DB5-BC86-CED4-5469-55770FBB8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942B62-9BC4-190D-1179-84BDBF71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73B7F7-21C9-DD27-4564-B0F5C954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7E77BA-D5D3-FF8A-DA42-F0295990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B513E1-2617-81CE-C6BE-08F13A89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0B0F52-3B12-B995-D5E8-7D237776A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5FAA33-C8CB-890C-77D9-724689AF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73A141-8283-7DDE-D7F9-30BDC8BA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3F10AB-B01E-6A89-2564-4B6CFEB0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97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FED20A-72EE-5172-BD9F-152F3BEA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C6D7A7-3ED7-8F50-338A-020B2591B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16271-0605-4173-F70B-C65529F8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C3B411-9218-A14B-1A45-06A95EEF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188D33-DFC5-3FE2-ABE2-0C559251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38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B72296-FF61-F2F3-6B72-1E72A53C9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CCE169-8AB4-F25D-48A1-86AA6DDA4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50B338-8820-03C7-C4EA-393D8128B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3D4712-2824-0E84-1CE5-343BA3F9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E2893B-B62A-FCBF-727B-4358DCFB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E465B3-9DE9-46CF-60A8-1CA9020D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37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0C29A3-14E7-F8FF-8781-5C457AE3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3B8DB5-FCCB-F57A-BCFE-05A8E2C25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0BE7C5-9578-E4BE-D9EA-D4020A438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C024F5-3243-3E67-CEE8-DB3DCF4D0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2A172-D04A-3491-573C-F87BDDC97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EFF3815-B5DB-D8BC-FDCB-1DD883E1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FEC339-72F9-2FBE-D713-BE246104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ACCC4AB-28A3-537B-7F77-171A4B07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52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FDB7E-B364-26C3-EA67-01F512D5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2240EA6-AA1A-5D35-B882-31D1ABED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DB08A1-3C5E-9348-0BF7-83CD4E2A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8411EFF-0927-109D-CC35-49596B3B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58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7EBFCBB-9993-FD2D-C2F4-F6E398F0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CDB121-5329-7980-1690-FA716FFE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654967-4D02-9429-C03C-E2943324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29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6B9842-8FF8-9A3A-01B4-53035FC8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A3EB74-4D9C-736E-9314-A430291D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7FE52-18AC-905C-31F2-4D5C4202D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C74EC4-B470-1149-F535-53110D5B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B7A638-BA38-D9F0-DFF4-CDBE9D8E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5280AE-8355-A3AD-5055-6A0F2BAD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7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CC8589-670E-1E44-087D-C062347C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03248F-09D9-80F8-8FE5-F6B6F1658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32DAC9-9524-E09B-526A-E0062D629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EFE4FA-3485-3399-805F-C03E8F82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B21719-C7A0-DF9B-A901-BA0731D9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ED50E0-F0C3-5E09-2934-5DCAC5C0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0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D97C46D-AA83-93BF-5E0B-D2E467CA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E66D18-010C-92BF-7AD6-438A98466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3EBF66-68CF-B519-77F2-4E754B0BE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FD794-6891-4D35-8998-8751C416BDF0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A562BC-41A7-FCA8-278E-12C1DD1A2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01790F-984C-7A76-DD1C-8079DF2B1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06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6638" cy="679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2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3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97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3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3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6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2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4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07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70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14</cp:revision>
  <dcterms:created xsi:type="dcterms:W3CDTF">2023-05-09T17:19:11Z</dcterms:created>
  <dcterms:modified xsi:type="dcterms:W3CDTF">2023-06-11T14:02:17Z</dcterms:modified>
</cp:coreProperties>
</file>