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6" r:id="rId3"/>
    <p:sldId id="299" r:id="rId4"/>
    <p:sldId id="294" r:id="rId5"/>
    <p:sldId id="300" r:id="rId6"/>
    <p:sldId id="301" r:id="rId7"/>
    <p:sldId id="295" r:id="rId8"/>
    <p:sldId id="296" r:id="rId9"/>
    <p:sldId id="304" r:id="rId10"/>
    <p:sldId id="298" r:id="rId11"/>
    <p:sldId id="305" r:id="rId12"/>
    <p:sldId id="303" r:id="rId13"/>
  </p:sldIdLst>
  <p:sldSz cx="12192000" cy="6858000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FFFF00"/>
    <a:srgbClr val="000000"/>
    <a:srgbClr val="DBF7FB"/>
    <a:srgbClr val="B8F0F8"/>
    <a:srgbClr val="80E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388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9DB968-743B-4B01-B9F8-4DE40920CD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34201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D3ECD4-4AC8-4892-B149-561CFD6C3F8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5478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C0E06C-B952-4EDD-8402-E68913AA1388}" type="slidenum">
              <a:rPr lang="en-GB" altLang="en-US"/>
              <a:pPr eaLnBrk="1" hangingPunct="1"/>
              <a:t>1</a:t>
            </a:fld>
            <a:endParaRPr lang="en-GB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278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8198AE4-F5D5-4333-A663-C063C42D4E34}" type="slidenum">
              <a:rPr lang="en-GB" altLang="en-US"/>
              <a:pPr eaLnBrk="1" hangingPunct="1"/>
              <a:t>10</a:t>
            </a:fld>
            <a:endParaRPr lang="en-GB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765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723EEA-4FE4-4A08-9EDB-0B91BD0B7691}" type="slidenum">
              <a:rPr lang="en-GB" altLang="en-US"/>
              <a:pPr eaLnBrk="1" hangingPunct="1"/>
              <a:t>11</a:t>
            </a:fld>
            <a:endParaRPr lang="en-GB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045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80AE0A8-6605-4522-B528-D733BDB3376C}" type="slidenum">
              <a:rPr lang="en-GB" altLang="en-US"/>
              <a:pPr eaLnBrk="1" hangingPunct="1"/>
              <a:t>12</a:t>
            </a:fld>
            <a:endParaRPr lang="en-GB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25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DA8C1E9-9AB3-43D1-8A09-D27B841B57D5}" type="slidenum">
              <a:rPr lang="en-GB" altLang="en-US"/>
              <a:pPr eaLnBrk="1" hangingPunct="1"/>
              <a:t>2</a:t>
            </a:fld>
            <a:endParaRPr lang="en-GB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431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A7D690F-0343-4595-869F-0FC875ABF63B}" type="slidenum">
              <a:rPr lang="en-GB" altLang="en-US"/>
              <a:pPr eaLnBrk="1" hangingPunct="1"/>
              <a:t>3</a:t>
            </a:fld>
            <a:endParaRPr lang="en-GB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839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5AF0E45-9936-49DA-AAD2-907C1F519F4E}" type="slidenum">
              <a:rPr lang="en-GB" altLang="en-US"/>
              <a:pPr eaLnBrk="1" hangingPunct="1"/>
              <a:t>4</a:t>
            </a:fld>
            <a:endParaRPr lang="en-GB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279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D832ED3-4B92-4ADA-8C39-45691C00DB1A}" type="slidenum">
              <a:rPr lang="en-GB" altLang="en-US"/>
              <a:pPr eaLnBrk="1" hangingPunct="1"/>
              <a:t>5</a:t>
            </a:fld>
            <a:endParaRPr lang="en-GB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697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EB16E6F-E24B-4AFD-A2D5-880D6691A704}" type="slidenum">
              <a:rPr lang="en-GB" altLang="en-US"/>
              <a:pPr eaLnBrk="1" hangingPunct="1"/>
              <a:t>6</a:t>
            </a:fld>
            <a:endParaRPr lang="en-GB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543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E8F5E75-715A-4A30-B05C-9E95387CEE05}" type="slidenum">
              <a:rPr lang="en-GB" altLang="en-US"/>
              <a:pPr eaLnBrk="1" hangingPunct="1"/>
              <a:t>7</a:t>
            </a:fld>
            <a:endParaRPr lang="en-GB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934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A2C1EA5-CF38-4D0B-AF09-54506A005273}" type="slidenum">
              <a:rPr lang="en-GB" altLang="en-US"/>
              <a:pPr eaLnBrk="1" hangingPunct="1"/>
              <a:t>8</a:t>
            </a:fld>
            <a:endParaRPr lang="en-GB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538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B91A41F-FB48-4AA7-931E-8B14B440C7C2}" type="slidenum">
              <a:rPr lang="en-GB" altLang="en-US"/>
              <a:pPr eaLnBrk="1" hangingPunct="1"/>
              <a:t>9</a:t>
            </a:fld>
            <a:endParaRPr lang="en-GB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043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C72C6-413B-474D-9608-EBEDF394064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0808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A9A60-F218-4323-BCFE-313DD7E4BE3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964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32102-EF6F-4248-806A-43BBC459762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7818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523E1-FD95-400B-899F-889425D2D51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6259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61B37-F967-4510-9EC2-7C3D9BBA64C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814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8B52C-607C-492B-A6FC-57FCD3512B8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6965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F5329-15F2-454F-8646-8F65E12517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7462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0BE65-6A26-4A4D-968A-704EBF2A52F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654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00781-07E0-40C3-81C6-87F06E95C1F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6962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50537-A836-4392-A1A6-EC837A82BF4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5010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37A99-162D-4D1E-B51E-2F5ECF7A734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67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C6F13-8D8D-48B7-A9C0-B999D0B60CF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8060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80"/>
                  </a:outerShdw>
                </a:effectLst>
              </a:defRPr>
            </a:lvl1pPr>
          </a:lstStyle>
          <a:p>
            <a:fld id="{7D9A4A48-5D85-48F7-9CCA-01B6B992924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4672" cy="6831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280</TotalTime>
  <Words>12</Words>
  <Application>Microsoft Office PowerPoint</Application>
  <PresentationFormat>Widescreen</PresentationFormat>
  <Paragraphs>12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Wingdings</vt:lpstr>
      <vt:lpstr>Beam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Colossian Christians</dc:title>
  <dc:creator>user</dc:creator>
  <cp:lastModifiedBy>Microsoft account</cp:lastModifiedBy>
  <cp:revision>29</cp:revision>
  <cp:lastPrinted>2023-05-31T12:05:56Z</cp:lastPrinted>
  <dcterms:created xsi:type="dcterms:W3CDTF">2004-02-20T23:44:27Z</dcterms:created>
  <dcterms:modified xsi:type="dcterms:W3CDTF">2023-06-20T14:12:37Z</dcterms:modified>
</cp:coreProperties>
</file>