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70" r:id="rId3"/>
    <p:sldId id="271" r:id="rId4"/>
    <p:sldId id="272" r:id="rId5"/>
    <p:sldId id="273" r:id="rId6"/>
    <p:sldId id="275" r:id="rId7"/>
    <p:sldId id="274" r:id="rId8"/>
    <p:sldId id="267" r:id="rId9"/>
    <p:sldId id="269" r:id="rId10"/>
    <p:sldId id="276" r:id="rId11"/>
    <p:sldId id="268" r:id="rId12"/>
    <p:sldId id="277" r:id="rId13"/>
    <p:sldId id="278" r:id="rId14"/>
    <p:sldId id="280" r:id="rId15"/>
    <p:sldId id="279" r:id="rId16"/>
    <p:sldId id="281" r:id="rId17"/>
    <p:sldId id="282" r:id="rId18"/>
    <p:sldId id="283" r:id="rId19"/>
    <p:sldId id="284" r:id="rId20"/>
    <p:sldId id="28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3" autoAdjust="0"/>
    <p:restoredTop sz="94660"/>
  </p:normalViewPr>
  <p:slideViewPr>
    <p:cSldViewPr>
      <p:cViewPr varScale="1">
        <p:scale>
          <a:sx n="71" d="100"/>
          <a:sy n="71" d="100"/>
        </p:scale>
        <p:origin x="404" y="4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1537-B6B7-4762-A121-5B1F5360CDB3}" type="datetimeFigureOut">
              <a:rPr lang="en-GB" smtClean="0"/>
              <a:pPr/>
              <a:t>05/07/2023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7A23-2C89-4CEC-80C9-D6373DD4CA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1537-B6B7-4762-A121-5B1F5360CDB3}" type="datetimeFigureOut">
              <a:rPr lang="en-GB" smtClean="0"/>
              <a:pPr/>
              <a:t>05/07/2023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7A23-2C89-4CEC-80C9-D6373DD4CA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1537-B6B7-4762-A121-5B1F5360CDB3}" type="datetimeFigureOut">
              <a:rPr lang="en-GB" smtClean="0"/>
              <a:pPr/>
              <a:t>05/07/2023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7A23-2C89-4CEC-80C9-D6373DD4CA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1537-B6B7-4762-A121-5B1F5360CDB3}" type="datetimeFigureOut">
              <a:rPr lang="en-GB" smtClean="0"/>
              <a:pPr/>
              <a:t>05/07/2023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7A23-2C89-4CEC-80C9-D6373DD4CA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1537-B6B7-4762-A121-5B1F5360CDB3}" type="datetimeFigureOut">
              <a:rPr lang="en-GB" smtClean="0"/>
              <a:pPr/>
              <a:t>05/07/2023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7A23-2C89-4CEC-80C9-D6373DD4CA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1537-B6B7-4762-A121-5B1F5360CDB3}" type="datetimeFigureOut">
              <a:rPr lang="en-GB" smtClean="0"/>
              <a:pPr/>
              <a:t>05/07/2023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7A23-2C89-4CEC-80C9-D6373DD4CA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1537-B6B7-4762-A121-5B1F5360CDB3}" type="datetimeFigureOut">
              <a:rPr lang="en-GB" smtClean="0"/>
              <a:pPr/>
              <a:t>05/07/2023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7A23-2C89-4CEC-80C9-D6373DD4CA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1537-B6B7-4762-A121-5B1F5360CDB3}" type="datetimeFigureOut">
              <a:rPr lang="en-GB" smtClean="0"/>
              <a:pPr/>
              <a:t>05/07/2023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7A23-2C89-4CEC-80C9-D6373DD4CA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1537-B6B7-4762-A121-5B1F5360CDB3}" type="datetimeFigureOut">
              <a:rPr lang="en-GB" smtClean="0"/>
              <a:pPr/>
              <a:t>05/07/2023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7A23-2C89-4CEC-80C9-D6373DD4CA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1537-B6B7-4762-A121-5B1F5360CDB3}" type="datetimeFigureOut">
              <a:rPr lang="en-GB" smtClean="0"/>
              <a:pPr/>
              <a:t>05/07/2023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7A23-2C89-4CEC-80C9-D6373DD4CA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1537-B6B7-4762-A121-5B1F5360CDB3}" type="datetimeFigureOut">
              <a:rPr lang="en-GB" smtClean="0"/>
              <a:pPr/>
              <a:t>05/07/2023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7A23-2C89-4CEC-80C9-D6373DD4CA9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A1537-B6B7-4762-A121-5B1F5360CDB3}" type="datetimeFigureOut">
              <a:rPr lang="en-GB" smtClean="0"/>
              <a:pPr/>
              <a:t>05/07/2023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77A23-2C89-4CEC-80C9-D6373DD4CA9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different fruits&#10;&#10;Description automatically generated with medium confidence">
            <a:extLst>
              <a:ext uri="{FF2B5EF4-FFF2-40B4-BE49-F238E27FC236}">
                <a16:creationId xmlns="" xmlns:a16="http://schemas.microsoft.com/office/drawing/2014/main" id="{BF807331-2195-FD37-67B7-02ECF67191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-6061" y="6805"/>
            <a:ext cx="12198061" cy="686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726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965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072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6133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2357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9103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8421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2565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8030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6060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74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94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849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583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438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98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81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971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01" b="14300"/>
          <a:stretch/>
        </p:blipFill>
        <p:spPr>
          <a:xfrm>
            <a:off x="-15026" y="-99392"/>
            <a:ext cx="12192000" cy="69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900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525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7376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0</Words>
  <Application>Microsoft Office PowerPoint</Application>
  <PresentationFormat>Widescreen</PresentationFormat>
  <Paragraphs>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Dave Llewellyn</dc:creator>
  <cp:lastModifiedBy>Microsoft account</cp:lastModifiedBy>
  <cp:revision>8</cp:revision>
  <dcterms:created xsi:type="dcterms:W3CDTF">2013-05-22T12:07:40Z</dcterms:created>
  <dcterms:modified xsi:type="dcterms:W3CDTF">2023-07-05T15:01:30Z</dcterms:modified>
</cp:coreProperties>
</file>