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E03FD2-3C9E-39CB-56D7-A16153577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C46792D-7AD7-619B-CFE2-EEB3B71B5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696E41-B059-18A6-7CA0-5BA118141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112643-B462-B64F-6B74-1B8D37E66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0EF777-4266-613C-747E-C9F5AFE7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0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94507F-1E91-B79A-CBCC-0E28EF29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2CF705-9F8C-694E-B93B-914BD4F2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4B36E8-5B25-6AB6-0535-109D2BA2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2ACD23-C1C3-95DB-56D3-CA8FA55C0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99D6DA-B047-0512-FCFD-D719E680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2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DC2BC68-ADC8-013B-2B53-83148EB9BB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0BD48C-9C23-5ABD-9CA8-65044619E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CE5B71-43C6-BF1D-A31F-90B97861A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52C72-60D3-AF6F-945F-01D27BDD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6BE5B4-660B-D314-C0B2-1D178A57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19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8936B5-84ED-FFAF-D539-4A92B317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4DD461-EE99-CF7C-FFBB-CE7D9ADD2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12B42C-A783-9A85-0DFE-0D8436C4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D247CE-B14D-F260-98F5-A2905B40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2772B2-0D39-1AA2-9635-EA75CB685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162C10-4725-E8F6-1FAE-7BF257BD3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3E41C8-422C-6587-DE53-1EB28D2C7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199B36-9084-6359-7AD6-150A1C8B3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8658BF-A406-97E9-52D7-6CEFBDBB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D529D3-431C-1B48-3C08-B0410B74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9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0384F7-AEBB-0723-CD6D-39C201719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879F0C-0869-7D1C-DBF4-5B0B1CE26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8D0054-0132-B13D-A005-84890A992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CC2A177-7983-747A-0EEA-BAE6A5A7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8C1D28-89C8-A325-8283-E41442F6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8F5188-AAB2-8C22-5502-3365112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1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5BEE03-BDC6-DA92-CA24-E9F827FEE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F0B70A-0B04-5F17-C411-37AE3D342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F626DA-94A3-9F24-455C-0114B7642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3500806-0A65-9C1E-AEF8-B1A3B5979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C024B34-FB43-D5FE-FBC9-87C7BD1D1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8F67A7-AE08-2C9A-2486-BD90D214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1C3B63-6450-8EEC-AB11-7E2BA047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78076D-75E1-75A1-5263-BC35B557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61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8ED911-FD9B-3691-A936-E6FF6F8C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5C03886-1E6A-E2C9-C5A1-C8F0CF2A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6F4BE9-A2B6-A73D-6753-FD41C803D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976897-96A4-6CE9-13B8-96F4087EB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C2D9486-6B35-23ED-9EEC-23B3819E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4CA5C5F-93E2-B575-71C6-A7E5348B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E91526-B9A9-9133-095B-C697CBC4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2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5886F1-F81F-917F-228B-B8F54982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7E4415-82C9-DA19-545C-6D14A17E9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388970-B9A8-08CB-575C-06B5FEA81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70D221-7F56-2FE8-E8D3-53949786C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28ADBE-B88C-1C7A-0CF1-BAA4A8BE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666E4A-6D19-A751-9398-FA9925E3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75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C32A89-6F6B-5F1A-0C12-EEACB5CA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8352DC-6B1C-1A60-57DD-DD5378430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86AEA7-B2E0-FDE3-D6FD-781EB29FB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4F404C-7D3F-7BD8-C9A1-7A3B81EE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468B53-0786-4539-4FD2-D615E1EA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055681-A788-FCBC-ED42-9E750EDF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28D3FC2-9AEA-19DD-F02C-22489E9E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A120B78-A053-D17D-41E2-DDEA8FF45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D5483E-68B0-98BD-0AC8-B9343FB8D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0E8FA-B6A5-4A51-A103-BE3297DCDFB7}" type="datetimeFigureOut">
              <a:rPr lang="en-GB" smtClean="0"/>
              <a:t>15/07/2023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81B50-7531-B65B-2AC5-02A1D82AE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1D9406-881E-6694-E20B-E941091DC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53032-8D72-4132-B378-F6668D56B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45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026430" cy="676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2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49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8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56533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8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3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58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447928232547</dc:creator>
  <cp:lastModifiedBy>Microsoft account</cp:lastModifiedBy>
  <cp:revision>3</cp:revision>
  <dcterms:created xsi:type="dcterms:W3CDTF">2023-07-13T23:35:39Z</dcterms:created>
  <dcterms:modified xsi:type="dcterms:W3CDTF">2023-07-15T10:56:11Z</dcterms:modified>
</cp:coreProperties>
</file>