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9" r:id="rId3"/>
    <p:sldId id="270" r:id="rId4"/>
    <p:sldId id="305" r:id="rId5"/>
    <p:sldId id="306" r:id="rId6"/>
    <p:sldId id="307" r:id="rId7"/>
    <p:sldId id="308" r:id="rId8"/>
    <p:sldId id="288" r:id="rId9"/>
    <p:sldId id="289" r:id="rId10"/>
    <p:sldId id="309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3" autoAdjust="0"/>
    <p:restoredTop sz="94660"/>
  </p:normalViewPr>
  <p:slideViewPr>
    <p:cSldViewPr>
      <p:cViewPr varScale="1">
        <p:scale>
          <a:sx n="71" d="100"/>
          <a:sy n="71" d="100"/>
        </p:scale>
        <p:origin x="404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26/07/2023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26/07/2023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26/07/2023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26/07/2023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26/07/2023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26/07/2023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26/07/2023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26/07/2023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26/07/2023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26/07/2023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26/07/2023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1537-B6B7-4762-A121-5B1F5360CDB3}" type="datetimeFigureOut">
              <a:rPr lang="en-GB" smtClean="0"/>
              <a:pPr/>
              <a:t>26/07/2023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26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3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1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4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4672" cy="683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9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9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05" y="0"/>
            <a:ext cx="12072664" cy="679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8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79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3398"/>
            <a:ext cx="12106628" cy="680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84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46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62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 Llewellyn</dc:creator>
  <cp:lastModifiedBy>Microsoft account</cp:lastModifiedBy>
  <cp:revision>18</cp:revision>
  <dcterms:created xsi:type="dcterms:W3CDTF">2013-05-22T12:07:40Z</dcterms:created>
  <dcterms:modified xsi:type="dcterms:W3CDTF">2023-07-26T10:11:51Z</dcterms:modified>
</cp:coreProperties>
</file>