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9" r:id="rId3"/>
    <p:sldId id="312" r:id="rId4"/>
    <p:sldId id="313" r:id="rId5"/>
    <p:sldId id="314" r:id="rId6"/>
    <p:sldId id="288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89" r:id="rId16"/>
    <p:sldId id="325" r:id="rId17"/>
    <p:sldId id="323" r:id="rId18"/>
    <p:sldId id="326" r:id="rId19"/>
    <p:sldId id="328" r:id="rId20"/>
    <p:sldId id="327" r:id="rId21"/>
    <p:sldId id="324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3" autoAdjust="0"/>
    <p:restoredTop sz="94660"/>
  </p:normalViewPr>
  <p:slideViewPr>
    <p:cSldViewPr>
      <p:cViewPr varScale="1">
        <p:scale>
          <a:sx n="71" d="100"/>
          <a:sy n="71" d="100"/>
        </p:scale>
        <p:origin x="40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537-B6B7-4762-A121-5B1F5360CDB3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8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4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106" cy="6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672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672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6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7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4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5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7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1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Llewellyn</dc:creator>
  <cp:lastModifiedBy>Microsoft account</cp:lastModifiedBy>
  <cp:revision>29</cp:revision>
  <dcterms:created xsi:type="dcterms:W3CDTF">2013-05-22T12:07:40Z</dcterms:created>
  <dcterms:modified xsi:type="dcterms:W3CDTF">2023-08-02T11:02:16Z</dcterms:modified>
</cp:coreProperties>
</file>