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99" r:id="rId3"/>
    <p:sldId id="312" r:id="rId4"/>
    <p:sldId id="313" r:id="rId5"/>
    <p:sldId id="314" r:id="rId6"/>
    <p:sldId id="288" r:id="rId7"/>
    <p:sldId id="315" r:id="rId8"/>
    <p:sldId id="316" r:id="rId9"/>
    <p:sldId id="317" r:id="rId10"/>
    <p:sldId id="331" r:id="rId11"/>
    <p:sldId id="332" r:id="rId12"/>
    <p:sldId id="333" r:id="rId13"/>
    <p:sldId id="334" r:id="rId14"/>
    <p:sldId id="322" r:id="rId15"/>
    <p:sldId id="335" r:id="rId16"/>
    <p:sldId id="336" r:id="rId17"/>
    <p:sldId id="33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3" autoAdjust="0"/>
    <p:restoredTop sz="94660"/>
  </p:normalViewPr>
  <p:slideViewPr>
    <p:cSldViewPr>
      <p:cViewPr varScale="1">
        <p:scale>
          <a:sx n="71" d="100"/>
          <a:sy n="71" d="100"/>
        </p:scale>
        <p:origin x="404" y="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1537-B6B7-4762-A121-5B1F5360CDB3}" type="datetimeFigureOut">
              <a:rPr lang="en-GB" smtClean="0"/>
              <a:pPr/>
              <a:t>16/08/2023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7A23-2C89-4CEC-80C9-D6373DD4CA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1537-B6B7-4762-A121-5B1F5360CDB3}" type="datetimeFigureOut">
              <a:rPr lang="en-GB" smtClean="0"/>
              <a:pPr/>
              <a:t>16/08/2023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7A23-2C89-4CEC-80C9-D6373DD4CA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1537-B6B7-4762-A121-5B1F5360CDB3}" type="datetimeFigureOut">
              <a:rPr lang="en-GB" smtClean="0"/>
              <a:pPr/>
              <a:t>16/08/2023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7A23-2C89-4CEC-80C9-D6373DD4CA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1537-B6B7-4762-A121-5B1F5360CDB3}" type="datetimeFigureOut">
              <a:rPr lang="en-GB" smtClean="0"/>
              <a:pPr/>
              <a:t>16/08/2023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7A23-2C89-4CEC-80C9-D6373DD4CA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1537-B6B7-4762-A121-5B1F5360CDB3}" type="datetimeFigureOut">
              <a:rPr lang="en-GB" smtClean="0"/>
              <a:pPr/>
              <a:t>16/08/2023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7A23-2C89-4CEC-80C9-D6373DD4CA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1537-B6B7-4762-A121-5B1F5360CDB3}" type="datetimeFigureOut">
              <a:rPr lang="en-GB" smtClean="0"/>
              <a:pPr/>
              <a:t>16/08/2023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7A23-2C89-4CEC-80C9-D6373DD4CA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1537-B6B7-4762-A121-5B1F5360CDB3}" type="datetimeFigureOut">
              <a:rPr lang="en-GB" smtClean="0"/>
              <a:pPr/>
              <a:t>16/08/2023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7A23-2C89-4CEC-80C9-D6373DD4CA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1537-B6B7-4762-A121-5B1F5360CDB3}" type="datetimeFigureOut">
              <a:rPr lang="en-GB" smtClean="0"/>
              <a:pPr/>
              <a:t>16/08/2023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7A23-2C89-4CEC-80C9-D6373DD4CA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1537-B6B7-4762-A121-5B1F5360CDB3}" type="datetimeFigureOut">
              <a:rPr lang="en-GB" smtClean="0"/>
              <a:pPr/>
              <a:t>16/08/2023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7A23-2C89-4CEC-80C9-D6373DD4CA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1537-B6B7-4762-A121-5B1F5360CDB3}" type="datetimeFigureOut">
              <a:rPr lang="en-GB" smtClean="0"/>
              <a:pPr/>
              <a:t>16/08/2023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7A23-2C89-4CEC-80C9-D6373DD4CA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1537-B6B7-4762-A121-5B1F5360CDB3}" type="datetimeFigureOut">
              <a:rPr lang="en-GB" smtClean="0"/>
              <a:pPr/>
              <a:t>16/08/2023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7A23-2C89-4CEC-80C9-D6373DD4CA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1537-B6B7-4762-A121-5B1F5360CDB3}" type="datetimeFigureOut">
              <a:rPr lang="en-GB" smtClean="0"/>
              <a:pPr/>
              <a:t>16/08/2023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77A23-2C89-4CEC-80C9-D6373DD4CA9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26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55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40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6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43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22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1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34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38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4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01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2664" cy="679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06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78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46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90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16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29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Dave Llewellyn</dc:creator>
  <cp:lastModifiedBy>Microsoft account</cp:lastModifiedBy>
  <cp:revision>35</cp:revision>
  <dcterms:created xsi:type="dcterms:W3CDTF">2013-05-22T12:07:40Z</dcterms:created>
  <dcterms:modified xsi:type="dcterms:W3CDTF">2023-08-16T15:25:19Z</dcterms:modified>
</cp:coreProperties>
</file>