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7" r:id="rId4"/>
    <p:sldId id="278" r:id="rId5"/>
    <p:sldId id="269" r:id="rId6"/>
    <p:sldId id="281" r:id="rId7"/>
    <p:sldId id="282" r:id="rId8"/>
    <p:sldId id="283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00A4CC-1A70-1D57-8738-2F65F15BE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B689F1-65F1-8914-E35F-228B075FC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ECD13C-11F2-7501-74CC-8F06423A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26E467-F485-AD60-F44F-E938A65B6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79E105-E75E-554C-B3E3-FE0C757D8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7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72E72-4F10-9DF9-5975-AF7C49704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B48577-315E-165A-F6D5-B3D4F8444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C87329-6C3D-CCD2-2950-1EE927FFB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B434A7-68CE-F27F-7495-EE9E26AA0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938480-4939-E105-6178-E45FE9071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17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F39A12CD-A301-530F-8F49-1CEA82ACE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C9A4FF-A49E-DAE4-0F97-D44AB7B86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7F0131-A9AB-D4A4-76CA-CB9E2E72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CAE0AB-56C9-1297-883A-6F7A9A67D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7E49899-B72A-A6DA-C500-3DD4866A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70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CA39AF-03F5-B57E-3782-4A518227B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800820-709B-2F1F-2198-1A7C0DBEE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3E97AB-1268-54E5-C45F-BE78E3AF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674023-EC7C-5765-DC67-63E978405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0AA3F4-5F54-451D-FE94-C6D3742BA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07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9FB04F-EBFE-4703-0480-8F6BD4500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986771-1CD5-751B-A98F-34C2F8074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90802B-05B0-9FCA-E11D-004BBD0E9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6172FF-4B37-4C1C-E66C-C98FDE18E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60293C-A092-2FA1-68C2-67FE92DB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45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89145C-0DCA-A00C-7EE8-A47CA25F4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7C8B55-FDBF-FEEB-2F36-87D62BC801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65B0E7-6FCA-DD55-0842-A9CDD5812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99F64C-94E6-0F39-9C8C-96B21237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9F61850-2253-BEC0-4965-14EFF3A4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7CB38D-14BD-BF1F-B027-46B2380A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27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22D72F-1C05-3AA4-299C-AD94696E5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EEAC41-45AF-FC84-5210-A3864848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008A48A-7CD7-32B5-87EE-875B3010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0F3216E-F460-465C-0DA0-DB7FF727A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2A01E3B-4EBA-583D-3889-30A4C6CAA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48D212-773E-4FF0-9180-BE1F198E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03D2969-B493-77BE-CA91-CDF4EF79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DA5A08F-8BDB-D277-462F-EDAEE1823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55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F8FCDD-E67F-D175-D597-BB8470DAA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6F8D608-AB7D-0A43-D205-AAAAE8A7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BA93A3-015A-FBD7-8617-E6F3D3B38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E6CEBE0-213C-CCE7-7CD0-0FA9DEA3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45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AF52297-6D94-1BF3-5298-BA993486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5994A65-7577-6FE2-8328-5712FBFCF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038FFD3-D701-0923-228B-2DCEA301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751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339A2A-1B79-73EA-29C4-1749A86F3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A20C07-E60A-13E4-5E57-0B5905D35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982767-CD55-0043-2CAD-BF812D599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027705-44BA-B7C0-3AF2-5142B0FCF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0966B61-D90A-244C-7740-195E68D0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05C1FB-71BC-9AA7-F5A0-28C63F0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04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D83D05-D752-8A0B-E3DC-DFF558075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C13CD0A-F68D-E4DB-C603-FE8D2CC14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C69E5F-7E95-EC3F-472B-F78A44F7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CA2566-EF32-C812-F631-0846DC5A7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013A7B-710B-3159-D467-A29F1CA4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EA7AA1-ACCC-D99C-0C8F-761670DBD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597304C-F981-4881-A5A7-B562C0CE0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AC55CC-064D-E385-A466-FDA5CBEA6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65F8A9-3244-FEC2-B0B9-E5FC33FAF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9FF4A-A59E-4A13-B053-EC0B8FD3B8FD}" type="datetimeFigureOut">
              <a:rPr lang="en-GB" smtClean="0"/>
              <a:t>14/09/2023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EE2FA7-B111-7724-84E0-3F42120B5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3FACC9-16B7-1F3B-F1E1-2A2CE08B9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41138-10FF-43F2-ADF5-14479B4E8F0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475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098867" cy="680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11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44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3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544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50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58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7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9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793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17</cp:revision>
  <dcterms:created xsi:type="dcterms:W3CDTF">2023-09-04T10:25:02Z</dcterms:created>
  <dcterms:modified xsi:type="dcterms:W3CDTF">2023-09-14T11:59:18Z</dcterms:modified>
</cp:coreProperties>
</file>