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5" r:id="rId7"/>
    <p:sldId id="268" r:id="rId8"/>
    <p:sldId id="266" r:id="rId9"/>
    <p:sldId id="267" r:id="rId10"/>
    <p:sldId id="262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E0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AE3AE-1610-E660-9CAC-B47E31964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D6E86E-1498-CE2D-C43C-C706692CD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9350C5-9353-FC62-311B-D381846A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E9590-4C92-6480-A7C0-76AA7A94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8DA8BA-196D-F575-4FE0-3CD552AD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1E86E-8405-875B-6ADC-88DD7A83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02A7C6-F4EF-3BE9-85D0-1A9A6505F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AEFFF5-BDF7-E892-A3E9-A06AE463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331916-3FE2-0A83-01A1-CA881F0C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C67B31-5FEB-5667-B3A8-642E211F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5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013126-C743-64C2-FC3F-36F232031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C3E796-5A7B-DB75-E41D-F891F1DCC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B3CD40-3491-79AE-1F7C-19DEA022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037105-1EFC-95BD-61DC-4AEEC7F8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95DAC4-43F7-30C8-0DF6-BB2B36DA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4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DFB0A-CEFB-E530-B2ED-EBAE9CF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B60E7-D4B1-AA5E-2FA9-96AC0072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EE146-C0E0-F8FB-7C1C-FBD2B535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5601F-C661-2EF2-8126-44CC049B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A6970-C388-DCF0-490C-66F85B81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2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71256-3280-D245-67EC-22848DE5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ED34DD-71E4-1032-7FF3-521ACB928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74E57-52EB-E9D6-EADD-45CA44CA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B3C4CC-5C47-D2E1-1C3C-616CAA6D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E7927-C39A-54FB-F790-5A625EF2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5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F0EC5-48CE-6FA3-A724-88A7B375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CB9476-2691-61AE-9816-E748BCF8E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F0DCF5-9FCA-CCD1-7FE3-04BF74F93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CC0BB8-14B2-EA0C-C38E-58F74804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5D5022-6BEB-FAA1-4F64-00AB11A3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7C22A2-9ACE-ECE8-CF28-38CDF704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5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5BAA2-3418-B36A-3C5F-BEA204C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0A4B31-2E2C-482B-1B6C-336DEEAB4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EE4893-1D35-8B2D-A350-EED55D28B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4D0359-05C7-F72E-9C6C-CF450C176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5939EE-9FC0-E7E3-C686-C0660BE02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9DFD7C-5764-EE7A-0D66-1B131D8A7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6C997B-780E-F3E9-1A6E-275AA4D3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712708-536C-8C9E-745C-0F53DC39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9DA45-CD45-1A36-C046-B152E5AC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9381B6-F540-831A-25F7-94153441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219CA1-9D41-D2E0-99EE-33A1C8D2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B96B2F-8052-C942-DC45-63AE88E4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64890A-AFE9-AFC0-6380-7F48F8C5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5C694-770B-6654-6609-341781FD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D3B2BD-C6C9-0148-E503-CCB39C15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4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582D3-2793-956C-40F2-C14AC481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FC014F-59EC-E6AA-6DB1-B6DAF522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3BC8BF-C246-9555-C354-51D53E8CB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57B3DC-754F-F77D-095F-DB505A3F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D13223-37A3-2D01-C49A-FB1ED591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D642F0-1605-1D7B-3A47-34CB38C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4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FABFF-5730-AF3C-9973-8A145132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A84C82-C713-8103-E09F-0F5F18D9C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CAC7B-3099-EFC3-1157-840492B59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B3EFF6-31EE-600A-33C5-FAF112D1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0C5BF7-5469-1E89-B075-A45E5ABA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BDCA91-E0ED-8406-3223-9751F447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2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515DD7-BBC5-2AF1-C159-BDCDF465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F04D41-40D7-622B-463A-003CD0AD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7C7CF0-7C31-FF36-2E43-E9530FB12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CFD1-FCAD-45E2-83CA-2855FE704D32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375EE-09D7-8302-7758-0849CDB45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749A9-80C0-7F3A-0C93-5B524BB1A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FE49-35E4-4D0A-8122-C8C855937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2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8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4267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3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9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5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7</cp:revision>
  <dcterms:created xsi:type="dcterms:W3CDTF">2023-08-22T09:08:28Z</dcterms:created>
  <dcterms:modified xsi:type="dcterms:W3CDTF">2023-08-30T11:01:02Z</dcterms:modified>
</cp:coreProperties>
</file>