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CC3AA6D-54AF-412F-9C09-01F36F638CF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DB5518C-0553-4C9C-8110-80B56DE88E8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95F2955-5232-4B1F-BFDA-B58BA74D6E4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56422C-9654-465B-843E-C929F670B2D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6F74CF-FF24-4D9B-B3CE-4B433E9E70D0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F3B67DE-8BC6-458B-B81C-5F0CB380C45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37D25F8-9B1C-4D48-BEB6-F543F50E16E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6BF269-AB60-4288-9B59-B2A65C5A62E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4D1D16-83CD-4168-A320-2A003A740F5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766BF53-ACCA-4C72-9709-51F329ED718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B6B6675-01C2-40A7-891C-D5D2B7102D1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C18C4B-416C-4575-AE8F-2255959B35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FA059AE8-02E3-46CB-B6CA-CEB4B2DFB155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058400" cy="56566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Graham</dc:creator>
  <dc:description/>
  <cp:lastModifiedBy>Microsoft account</cp:lastModifiedBy>
  <cp:revision>14</cp:revision>
  <dcterms:created xsi:type="dcterms:W3CDTF">2023-10-10T14:45:03Z</dcterms:created>
  <dcterms:modified xsi:type="dcterms:W3CDTF">2023-10-11T11:10:30Z</dcterms:modified>
  <dc:language>en-GB</dc:language>
</cp:coreProperties>
</file>