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1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25EE41-46AF-07D1-76A3-528FC3572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37B6572-9D6F-101D-BA42-B8A685EDE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6D33ED-03B2-C5DA-6881-1A2FE703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A4264-F829-4E5F-8830-B1AB82766B83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5FF889-682A-2C3B-08A9-9A0F422F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2F24B1-AC9D-AED6-4E0F-480C5F3AE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4B7A-8133-41B6-A69A-742BDFFDA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14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3935E0-0106-4330-A736-8E591867C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3B13382-B355-08CD-1A66-1EAAE05C3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ABD7D3-26F2-6B3D-2754-A30A44460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A4264-F829-4E5F-8830-B1AB82766B83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B85314-BA72-9536-BE2C-C0B3DB9F6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498049-EC24-CB0C-395F-F1621FB2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4B7A-8133-41B6-A69A-742BDFFDA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87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F6C00B3-0949-358E-6FC7-7191A925F2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3CD1D56-40C5-CB5D-8FBA-E8F861F41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3A684E-FEF1-A69B-2807-EE489D124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A4264-F829-4E5F-8830-B1AB82766B83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999174-F1E9-92D4-7D71-F68EDEC0A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CC54DB-5281-8299-EC56-AD46ACA5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4B7A-8133-41B6-A69A-742BDFFDA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97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49CB92-F2F8-3BDE-2B10-7FB89C0A5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7AF442-E890-31C3-A160-C6C7C5C32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C3D85C-28C4-5A35-FEBE-334920551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A4264-F829-4E5F-8830-B1AB82766B83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48B73E-ADED-4995-BBC5-F5585B0B2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2567A6-D01A-073B-B466-56D93F49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4B7A-8133-41B6-A69A-742BDFFDA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37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C01EC0-A18E-987B-1422-C6A7D546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4468FED-1112-406A-4360-BDDA53C8D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C05431-E9FB-21BC-C926-7E02BB7FD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A4264-F829-4E5F-8830-B1AB82766B83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504A5D-EEEA-F8C4-0B8F-951F819C7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6CB60E-5A78-0AB5-8C4C-42762FD5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4B7A-8133-41B6-A69A-742BDFFDA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86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BBCEBD-16FD-49D4-7223-FCC3D027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342CD0-B801-14B4-AD31-1394E56FA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F8C3C43-0479-2A31-F935-98DE7BE10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7B7694-CB8F-58C5-A474-EE9FB0502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A4264-F829-4E5F-8830-B1AB82766B83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CE40A5E-78D6-F469-4733-A004EEDEC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094BAA4-9DF1-0AA2-5660-ADBB39C0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4B7A-8133-41B6-A69A-742BDFFDA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79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AB43D5-D3FF-07FB-C20F-5EBCCB3A3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A186CA7-2FD3-A564-4A30-9011987B4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4746973-1686-74C4-CD26-86F727F8E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12C220D-73EB-CF3D-68A5-7ED08A323A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B90917A-136F-623F-C141-3C79A91D4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A5B3BFC-EA76-030F-E0F8-0A6CE2463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A4264-F829-4E5F-8830-B1AB82766B83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611C9E-810A-A107-D9B2-24AD0BB2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2257F7D-B720-0B9D-311B-1390D643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4B7A-8133-41B6-A69A-742BDFFDA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94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1BB3AE-F5D8-39E7-96C6-3D7679A8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7077ED1-800F-79DB-ACDD-33BC18AA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A4264-F829-4E5F-8830-B1AB82766B83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1EC89A1-ADD5-32BB-6EE3-9FE2CD8E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BDEBA2F-86D6-E0ED-FBD9-E6084B62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4B7A-8133-41B6-A69A-742BDFFDA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2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C5C0B1D-3B23-B956-BFEF-F06C237E3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A4264-F829-4E5F-8830-B1AB82766B83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E58A8A6-476B-37B6-3A2E-61C643F3B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08866DF-CF62-41A1-D312-E84566D4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4B7A-8133-41B6-A69A-742BDFFDA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14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F4F844-2DF5-8D43-3A02-8D6FC4540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14AA77-ACB7-585D-11CC-1505B0611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6662DD0-C0B6-EC47-4836-2B5FDCA32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71C32FB-1893-26A6-82EC-819977AE1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A4264-F829-4E5F-8830-B1AB82766B83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46513D-C483-F75E-E96D-AFF6E1E0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C7ED837-E47E-F06C-30E4-D3C9E91B5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4B7A-8133-41B6-A69A-742BDFFDA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82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D5F3FC-11A1-5B32-FC0A-0CF25375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28F32DD-0C66-BE4D-8C54-8488ECA47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3640C88-D28D-F199-23BB-CC93A9FAC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44B91E2-D603-8CFA-DA7B-DEE67A4E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A4264-F829-4E5F-8830-B1AB82766B83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25E8616-6468-3CBE-2C9E-73A38593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B66049B-5AEA-F3CC-8120-58B7721D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4B7A-8133-41B6-A69A-742BDFFDA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95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C839E73-8E05-0CBB-7A4D-C6AFDC3E5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5EC059-AEDE-CF1F-2894-AC64440C6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78251A-5E97-2C20-4AF9-2D01097AD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A4264-F829-4E5F-8830-B1AB82766B83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082B5B-7612-5F83-615F-A5E156842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7438C6-98E9-16C7-E670-8D2F627DD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54B7A-8133-41B6-A69A-742BDFFDA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11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3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4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3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4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1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0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4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2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67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7</cp:revision>
  <dcterms:created xsi:type="dcterms:W3CDTF">2023-11-01T10:13:38Z</dcterms:created>
  <dcterms:modified xsi:type="dcterms:W3CDTF">2023-11-08T12:22:50Z</dcterms:modified>
</cp:coreProperties>
</file>