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D01CD-20E4-0DD0-5616-C0FE67D4A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731F24-8252-F701-F42F-7DE1F76B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C7E5C-A5EB-D9A6-74EB-AA90B67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65DFE4-7C1F-954B-7051-60FD276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B11AA-478A-FC18-36D4-DB0E05A2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4EDAF-2054-10F6-A33D-ACA8C34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50BA4A-F642-AD6D-4A12-6540B030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553FF-DC1D-1E3A-E1B0-0B5E4932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35721-649B-3E71-517C-CD091CE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D36261-EA98-E44A-23FE-3C682E0B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DCEBDD-FB78-F0FF-7A2A-A255088CE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C8D0E8-482F-28EC-0DD1-698911A4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8CF97-AA35-0FCD-5911-7D24829D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F4BB4E-4A75-B900-1F47-992AD2D7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069F9-52EB-A684-B05C-4DB2C579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14E7D-C2D5-E28B-1288-42CD93E3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B2C3F-8B56-7E98-EC1C-209B8018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97AC91-1A55-C494-6C34-C028CFB2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2F9E7-2DEF-A72D-0FB8-F9A7D71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AE6396-8C0A-4365-16FA-CA39B63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B3FE9-AB4F-067F-67B0-786F67EA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0FB20A-5263-B282-6D80-78DFEF81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2F953-1886-B405-7193-818C7EC2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67910-70DB-843F-BDEA-F9E16717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50159C-D06F-EEA3-D56F-0652B33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E1218-5C2E-911A-047E-910DD53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1EC85A-C0A2-293D-497C-E07D8467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5F0FC-85AB-2511-3F3F-F99B387B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195A67-E7AF-E854-E272-BB02B101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751F24-4125-5CAD-0DB6-3BA411C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02040E-CC91-D014-8E5A-9D40A8BE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E2939-05E6-18CD-2945-14CB3637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BE161A-F41F-89A5-C1E4-0F404AFB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E45C8F-A50D-C22E-1ACC-E1DBA8AF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DFDBBC-70A7-59F4-5C03-05206D8DC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49520B-C024-E36B-8144-13131C1A2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701961-794C-D3B3-D90C-BB1F3BF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D860AF-02F7-3207-BFEA-97D9E075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E86D9E-CA3B-7B5A-438B-BD67453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AA04E-B7A4-262A-FAF6-83BB5EF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B206AB-7314-304D-6C09-3DFD3C9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5F359A-81F6-81A6-E169-E3F8E70D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7485EB-E6A9-E061-43FE-687A2792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04098A-02CB-AF4E-5808-7A2181EC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F7A33E-A36F-0773-926C-457AFC5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121624-B4EF-E1A3-E799-A1212B88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518A4-6C3B-E01F-0266-4E93B094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443FB-681E-2B9C-8663-F7CEDCF8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5093D0-1B7B-4A43-20BF-EE8DFCA46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0D5713-616E-C64A-6118-BDCCE840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8D2447-D626-37A0-2E0F-6D3BB1B2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B2676-E9E5-5545-428D-9CD6863F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9E7A5-AF33-0A35-C681-72B2941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F96C37-E065-D532-41CE-17107BBF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81F497-40AB-EA10-C873-30DA0467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2ABF8-1881-63ED-DF25-2E47E2B9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A6A19C-677D-5A10-A536-7BAF44FD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C877B4-3ACB-07C2-CA6A-6DA815D2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9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C8B969-70B6-1FD7-9673-E1DB4677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AD527-178A-7FDF-9B45-C7A86ABD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E7C76-3396-4DFE-50B0-C3A71B372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4ED5-809F-4A0D-BBEE-F71C51FB58A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BC6D1C-CA9E-CC8C-68FF-527BF664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4291B5-51C3-3AAA-B653-25E5E86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8268" cy="6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0533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7</cp:revision>
  <dcterms:created xsi:type="dcterms:W3CDTF">2023-11-21T11:28:33Z</dcterms:created>
  <dcterms:modified xsi:type="dcterms:W3CDTF">2023-11-22T12:14:10Z</dcterms:modified>
</cp:coreProperties>
</file>