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9" r:id="rId3"/>
    <p:sldId id="267" r:id="rId4"/>
    <p:sldId id="268" r:id="rId5"/>
    <p:sldId id="270" r:id="rId6"/>
    <p:sldId id="271" r:id="rId7"/>
    <p:sldId id="272" r:id="rId8"/>
    <p:sldId id="273" r:id="rId9"/>
    <p:sldId id="274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6" autoAdjust="0"/>
    <p:restoredTop sz="94660"/>
  </p:normalViewPr>
  <p:slideViewPr>
    <p:cSldViewPr snapToGrid="0">
      <p:cViewPr varScale="1">
        <p:scale>
          <a:sx n="75" d="100"/>
          <a:sy n="75" d="100"/>
        </p:scale>
        <p:origin x="252" y="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64FD01CD-20E4-0DD0-5616-C0FE67D4AC2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9A731F24-8252-F701-F42F-7DE1F76B8C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C0BC7E5C-A5EB-D9A6-74EB-AA90B674DE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0B4ED5-809F-4A0D-BBEE-F71C51FB58A6}" type="datetimeFigureOut">
              <a:rPr lang="en-GB" smtClean="0"/>
              <a:t>03/12/2023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9665DFE4-7C1F-954B-7051-60FD27655B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848B11AA-478A-FC18-36D4-DB0E05A2E9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29001D-8298-4C97-B569-C2B2945CB0E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227253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2CC4EDAF-2054-10F6-A33D-ACA8C34CFB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7050BA4A-F642-AD6D-4A12-6540B03087A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378553FF-DC1D-1E3A-E1B0-0B5E4932D2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0B4ED5-809F-4A0D-BBEE-F71C51FB58A6}" type="datetimeFigureOut">
              <a:rPr lang="en-GB" smtClean="0"/>
              <a:t>03/12/2023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6D535721-649B-3E71-517C-CD091CE3B0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CDD36261-EA98-E44A-23FE-3C682E0B06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29001D-8298-4C97-B569-C2B2945CB0E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166995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="" xmlns:a16="http://schemas.microsoft.com/office/drawing/2014/main" id="{DBDCEBDD-FB78-F0FF-7A2A-A255088CEA4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29C8D0E8-482F-28EC-0DD1-698911A4313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C5B8CF97-AA35-0FCD-5911-7D24829DCC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0B4ED5-809F-4A0D-BBEE-F71C51FB58A6}" type="datetimeFigureOut">
              <a:rPr lang="en-GB" smtClean="0"/>
              <a:t>03/12/2023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88F4BB4E-4A75-B900-1F47-992AD2D7A7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143069F9-52EB-A684-B05C-4DB2C579B3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29001D-8298-4C97-B569-C2B2945CB0E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278987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59114E7D-C2D5-E28B-1288-42CD93E3EC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0C7B2C3F-8B56-7E98-EC1C-209B8018D01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BB97AC91-1A55-C494-6C34-C028CFB2F5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0B4ED5-809F-4A0D-BBEE-F71C51FB58A6}" type="datetimeFigureOut">
              <a:rPr lang="en-GB" smtClean="0"/>
              <a:t>03/12/2023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B722F9E7-2DEF-A72D-0FB8-F9A7D711E4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17AE6396-8C0A-4365-16FA-CA39B63161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29001D-8298-4C97-B569-C2B2945CB0E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116209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FB2B3FE9-AB4F-067F-67B0-786F67EA82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9F0FB20A-5263-B282-6D80-78DFEF815FC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0102F953-1886-B405-7193-818C7EC2CA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0B4ED5-809F-4A0D-BBEE-F71C51FB58A6}" type="datetimeFigureOut">
              <a:rPr lang="en-GB" smtClean="0"/>
              <a:t>03/12/2023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18D67910-70DB-843F-BDEA-F9E1671726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1850159C-D06F-EEA3-D56F-0652B33654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29001D-8298-4C97-B569-C2B2945CB0E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555583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5D6E1218-5C2E-911A-047E-910DD53956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7C1EC85A-C0A2-293D-497C-E07D8467B1C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C075F0FC-85AB-2511-3F3F-F99B387BB59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DF195A67-E7AF-E854-E272-BB02B10129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0B4ED5-809F-4A0D-BBEE-F71C51FB58A6}" type="datetimeFigureOut">
              <a:rPr lang="en-GB" smtClean="0"/>
              <a:t>03/12/2023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48751F24-4125-5CAD-0DB6-3BA411C4C1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3D02040E-CC91-D014-8E5A-9D40A8BE18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29001D-8298-4C97-B569-C2B2945CB0E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522221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431E2939-05E6-18CD-2945-14CB3637D8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A3BE161A-F41F-89A5-C1E4-0F404AFB428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17E45C8F-A50D-C22E-1ACC-E1DBA8AFF72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="" xmlns:a16="http://schemas.microsoft.com/office/drawing/2014/main" id="{36DFDBBC-70A7-59F4-5C03-05206D8DC9C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="" xmlns:a16="http://schemas.microsoft.com/office/drawing/2014/main" id="{6649520B-C024-E36B-8144-13131C1A293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="" xmlns:a16="http://schemas.microsoft.com/office/drawing/2014/main" id="{18701961-794C-D3B3-D90C-BB1F3BFEA7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0B4ED5-809F-4A0D-BBEE-F71C51FB58A6}" type="datetimeFigureOut">
              <a:rPr lang="en-GB" smtClean="0"/>
              <a:t>03/12/2023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="" xmlns:a16="http://schemas.microsoft.com/office/drawing/2014/main" id="{2CD860AF-02F7-3207-BFEA-97D9E0759A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="" xmlns:a16="http://schemas.microsoft.com/office/drawing/2014/main" id="{EFE86D9E-CA3B-7B5A-438B-BD67453F3F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29001D-8298-4C97-B569-C2B2945CB0E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596766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36BAA04E-B7A4-262A-FAF6-83BB5EF34D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7FB206AB-7314-304D-6C09-3DFD3C9B12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0B4ED5-809F-4A0D-BBEE-F71C51FB58A6}" type="datetimeFigureOut">
              <a:rPr lang="en-GB" smtClean="0"/>
              <a:t>03/12/2023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7A5F359A-81F6-81A6-E169-E3F8E70DC8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C17485EB-E6A9-E061-43FE-687A2792F5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29001D-8298-4C97-B569-C2B2945CB0E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218905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5E04098A-02CB-AF4E-5808-7A2181ECC1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0B4ED5-809F-4A0D-BBEE-F71C51FB58A6}" type="datetimeFigureOut">
              <a:rPr lang="en-GB" smtClean="0"/>
              <a:t>03/12/2023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67F7A33E-A36F-0773-926C-457AFC5C8D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39121624-B4EF-E1A3-E799-A1212B880E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29001D-8298-4C97-B569-C2B2945CB0E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637815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44D518A4-6C3B-E01F-0266-4E93B09435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24A443FB-681E-2B9C-8663-F7CEDCF8A6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905093D0-1B7B-4A43-20BF-EE8DFCA4641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8A0D5713-616E-C64A-6118-BDCCE84017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0B4ED5-809F-4A0D-BBEE-F71C51FB58A6}" type="datetimeFigureOut">
              <a:rPr lang="en-GB" smtClean="0"/>
              <a:t>03/12/2023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D58D2447-D626-37A0-2E0F-6D3BB1B2A9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13DB2676-E9E5-5545-428D-9CD6863F63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29001D-8298-4C97-B569-C2B2945CB0E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905182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DCE9E7A5-AF33-0A35-C681-72B2941170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="" xmlns:a16="http://schemas.microsoft.com/office/drawing/2014/main" id="{9BF96C37-E065-D532-41CE-17107BBF2A5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1E81F497-40AB-EA10-C873-30DA0467C33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6282ABF8-1881-63ED-DF25-2E47E2B9B2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0B4ED5-809F-4A0D-BBEE-F71C51FB58A6}" type="datetimeFigureOut">
              <a:rPr lang="en-GB" smtClean="0"/>
              <a:t>03/12/2023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17A6A19C-677D-5A10-A536-7BAF44FDF2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77C877B4-3ACB-07C2-CA6A-6DA815D21C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29001D-8298-4C97-B569-C2B2945CB0E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393979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="" xmlns:a16="http://schemas.microsoft.com/office/drawing/2014/main" id="{1EC8B969-70B6-1FD7-9673-E1DB467753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6ACAD527-178A-7FDF-9B45-C7A86ABD94D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E53E7C76-3396-4DFE-50B0-C3A71B3724A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0B4ED5-809F-4A0D-BBEE-F71C51FB58A6}" type="datetimeFigureOut">
              <a:rPr lang="en-GB" smtClean="0"/>
              <a:t>03/12/2023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3BBC6D1C-CA9E-CC8C-68FF-527BF664F25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774291B5-51C3-3AAA-B653-25E5E867AD7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29001D-8298-4C97-B569-C2B2945CB0E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29698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12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70913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"/>
            <a:ext cx="12285133" cy="69103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24459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20375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20204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8078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69339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"/>
            <a:ext cx="12041481" cy="6773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596301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380623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677411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424</TotalTime>
  <Words>0</Words>
  <Application>Microsoft Office PowerPoint</Application>
  <PresentationFormat>Widescreen</PresentationFormat>
  <Paragraphs>0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Dave Llewellyn</dc:creator>
  <cp:lastModifiedBy>Microsoft account</cp:lastModifiedBy>
  <cp:revision>17</cp:revision>
  <dcterms:created xsi:type="dcterms:W3CDTF">2023-11-21T11:28:33Z</dcterms:created>
  <dcterms:modified xsi:type="dcterms:W3CDTF">2023-12-03T15:14:24Z</dcterms:modified>
</cp:coreProperties>
</file>