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719145-B2B0-66FD-B375-2F2FB23CD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8C1F33-502D-6437-D254-CD5C07C4D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872C21-9F47-5862-49C9-AB4ADF62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E748D7-D356-17CB-B9F8-0FED7059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723543-A6C9-CDB4-CD20-9EE994C4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1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9C8D4-2C3F-C8C0-6918-C1FA99ED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84B1F4-74E0-16DD-FB8E-6F2552FEB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0EF084-B041-8F70-7F80-FCF3909A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75813C-472D-CD43-6DEE-860D4D19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A6D732-9E98-A33E-2B52-0699B69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3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A60A24-9988-5AFE-72CE-F7AE417A7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BA9A04-E890-FF39-94CE-0F38C7D6C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3F33CC-45F9-99AB-4EEF-6F71E9F2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65F830-4CC4-ACB5-1CBF-F0A12750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A4C5D7-124C-D16A-4B65-C3245609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9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C99F0D-009B-288F-C318-DE6DF0F1E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C31196-9FDC-F60F-08F6-B48C093A1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47C6C6-E196-B081-CD01-296E544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55098E-8ABA-5CFB-E3F6-2C645D639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A9ADC8-09FC-687C-017B-BA801465E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0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6603E0-F15A-1386-9B6F-4AE89577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76C637-D661-BBD5-A822-1A500075F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391E2E-0BEE-5D1A-F0F4-49118EF7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C8F7C9-C324-9913-0378-12D5300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2F2A9B-6F3D-0E9E-A437-FC8274DC9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74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19BC9D-E0AA-E7AC-77ED-FB6D87859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1B7F4E-0E01-71EB-4A47-C810E40CC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5DCD91-A41E-49E6-0053-45E05989C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B8D434-AE56-A1DB-B200-3462CBC0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98DA36-9299-6464-FA0A-E5AA9C82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40B9A9-5B0B-2E72-18FF-2AA1EA4E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7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482A8-90A0-02E3-B823-0A37DA59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9181BF8-7A24-F8EE-80B9-AAC862571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709B13C-5C59-8D4E-9810-A18CDC65A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98BA03-F9B5-AA4E-11A5-8253A3613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38C909-1DF0-EF5E-B3B9-4A87A6D1A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FA1967A-C5B6-4B01-936D-68044904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1E986E-D58E-F1BF-F6EA-92002B60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2D2A5F-A5BA-A8A1-CAE1-BE60C118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2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4B3805-C7D0-FD4A-D0AB-37144E5E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BCC33BA-247D-73E4-D685-1ED4F88F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AB4C61-04EA-3BCF-BBFD-E7643F0A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304F747-A7F3-93FE-4105-6461D9CB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85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41CFB00-1323-832B-BF56-EDF6B8CB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B46CAF0-AA31-4A64-F72B-D2308948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5A8526-8914-B493-8157-AFD24033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4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949EC5-AACD-1AF5-2653-B89C916C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719203-D5EE-A440-E608-AB0F0BF66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9F8C5A-E781-EA10-AC5F-F17B8A380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16C71C-231B-7EDA-B4F7-598A6C7F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2FDA0D-3649-DFFB-9577-033D1250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B4F20D-C26D-362B-6774-D64246EF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9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89A2A-5CBD-5EBA-4B38-D57E029A5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5717711-CEFD-CA89-FC91-D14F1D74FE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147F4F-3218-4116-F6BF-FE2CE7230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16515-7DC0-D2F3-8B87-E4041B52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04631B-3311-1A64-10DC-E6DF1B26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981785-8C71-97FB-06C3-6DFF254C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2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9684A64-FC02-3ACB-E863-0CBF303F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AFF1EC-5FFB-E317-D7E9-D340720E6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CA42EB-C707-9F80-637C-27338CF69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13220-1905-46C7-BD89-46763A6485C9}" type="datetimeFigureOut">
              <a:rPr lang="en-GB" smtClean="0"/>
              <a:t>03/01/2024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FE5A71-B705-2103-A025-81414F112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11643D-1276-EAC0-9F2A-CDD6DF369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57D43-2054-4237-A0A2-CF9A59E32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4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73467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07333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2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76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07333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3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5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4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12</cp:revision>
  <dcterms:created xsi:type="dcterms:W3CDTF">2023-12-19T15:50:49Z</dcterms:created>
  <dcterms:modified xsi:type="dcterms:W3CDTF">2024-01-03T15:51:25Z</dcterms:modified>
</cp:coreProperties>
</file>