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69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5DC4BF-7435-D607-1EFF-9CC047CE7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AC4C3E-C167-87EE-A402-A834A813C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1AACA7-2882-0A1E-4546-BAB149E61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72E0BC5-5F73-698E-F16F-438FDF8A5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B179DB6-A90C-1B2A-3269-6194890C6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85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502116-7734-2466-8A4F-E13AD2C67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9DB7A1F-4F93-1777-47C8-3B8631BBD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2C9AE-D26A-B58C-004D-48320C30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95523E-CEF8-676D-AEF8-7FDEDE251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F67BED7-59B1-AD92-E7A3-18D5DCA9E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04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B65A8C8-17DF-AE17-A121-88ED4675E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6C726BD-54DD-21E2-2A38-6951BAF5E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20CD948-9FAA-4883-CE5A-8B15D7C71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543C11D-B024-F053-D212-B39A7D1F1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77C37E-9F50-A599-600E-037A1BD5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01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7DCB93-539E-3AE1-FF3F-A0D6B29CE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9DD5D2-627C-965C-EC63-85F8F9F53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C0E3B5D-FDCE-619D-A363-F2B31C6B5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F42917-D429-4B6E-FCF9-6327A6E65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27FB58-5B61-14FA-528F-943F243C1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28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9F0F7C-1159-EF4E-0534-B511DC8D4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C2FA047-CCFF-4417-9546-983D19EC1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2AD8320-BB85-D258-0CD2-B1A9A7E1E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AB2961B-EAF2-4C1B-2DB6-83CB5E8CB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6F834F-97A7-6FA6-C3F0-B5A96A6B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05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6D9A1F-F5CD-98DD-93EB-0DB66D6E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F60F5B7-8306-CE9E-C0B5-95296E41E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A79D15E-955C-B25D-B8BF-1C424AB01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D472EA0-313D-0EDF-BE71-4BDBEEB3C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8941F90-9456-9586-2A8B-16C3A687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A7DEA20-ACAF-264D-E793-D32D19799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9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94DD6C-3D50-AF57-AE5D-CF8E5D1B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37594A5-358D-B7E9-4162-2A53D925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202004C-0610-484D-002F-F79EF42D1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71F9D58-7AD6-1D6E-5D51-0C2E468C10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5559ABF-5F9A-BA37-5C6E-F9076B5F8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290BFBB-8024-B913-3D9A-75EF52D05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367CC43-421D-A118-2ED1-A34E8B3B4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10FD7E7-7FCF-4BEB-135B-5DC79915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688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3DEA7F-DC8A-0B43-FE39-84B6A6B38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3E6E519-3A18-31E5-327B-A39BFC03F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D6DFAD1-2502-62CC-69AC-67F57A055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D86281A-A7D6-6451-67B7-282CCD9C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70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D15CD06-F138-D8C2-D916-951D8330C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283A4E7-2CF7-CFF8-3456-54DA2EAE3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004CEB-AFD7-EBEF-1246-CF2F1BF5B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22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4E7C7D-A6AE-E462-525E-9E56FEC5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DCD952-9347-1A81-E314-7B1F4CA26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9B1A2FD-2DFC-FD3F-11F0-F274B4884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7D36884-8E67-E14B-E9E0-67DA29AAF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4E13018-CA4F-DE18-7AA1-DC2B09D23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E0893C2-4DC3-4082-1854-03D66090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21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04473B-3B8E-04CE-4269-834558467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507018D-49D1-3E82-33A8-EB8B0F5D86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CF45C1D-C0DD-33ED-40CA-33921E1C4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5CC23B9-1EE2-306A-9B25-DD6FF88A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F0F3177-1BE2-C1AF-419C-1B9E10363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83127D3-3F13-6E14-378D-BCCD7D17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83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40A3809-3D9F-3D9E-0439-25F4448CB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C78AA35-FE4D-3D7A-3E2B-F973E2EA4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F1F654-5B96-9AC4-B4AB-DC0AAD097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544B1-1974-48BB-9FBD-D9441ACF92A5}" type="datetimeFigureOut">
              <a:rPr lang="en-GB" smtClean="0"/>
              <a:t>28/01/2024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DC2B64-24EA-670E-6499-5861C9D24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5B1FE2A-304A-B97E-D5FE-C81BB9E4C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F5E9F-3C05-4943-B9A2-52F589BBE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17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8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78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8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25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4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43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20</cp:revision>
  <dcterms:created xsi:type="dcterms:W3CDTF">2023-12-20T12:10:33Z</dcterms:created>
  <dcterms:modified xsi:type="dcterms:W3CDTF">2024-01-28T16:37:03Z</dcterms:modified>
</cp:coreProperties>
</file>