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9" r:id="rId6"/>
  </p:sldMasterIdLst>
  <p:notesMasterIdLst>
    <p:notesMasterId r:id="rId58"/>
  </p:notesMasterIdLst>
  <p:sldIdLst>
    <p:sldId id="286" r:id="rId7"/>
    <p:sldId id="446" r:id="rId8"/>
    <p:sldId id="447" r:id="rId9"/>
    <p:sldId id="448" r:id="rId10"/>
    <p:sldId id="449" r:id="rId11"/>
    <p:sldId id="450" r:id="rId12"/>
    <p:sldId id="277" r:id="rId13"/>
    <p:sldId id="264" r:id="rId14"/>
    <p:sldId id="1368" r:id="rId15"/>
    <p:sldId id="1367" r:id="rId16"/>
    <p:sldId id="311" r:id="rId17"/>
    <p:sldId id="1370" r:id="rId18"/>
    <p:sldId id="1371" r:id="rId19"/>
    <p:sldId id="1372" r:id="rId20"/>
    <p:sldId id="854" r:id="rId21"/>
    <p:sldId id="1373" r:id="rId22"/>
    <p:sldId id="1374" r:id="rId23"/>
    <p:sldId id="282" r:id="rId24"/>
    <p:sldId id="1375" r:id="rId25"/>
    <p:sldId id="893" r:id="rId26"/>
    <p:sldId id="894" r:id="rId27"/>
    <p:sldId id="895" r:id="rId28"/>
    <p:sldId id="896" r:id="rId29"/>
    <p:sldId id="899" r:id="rId30"/>
    <p:sldId id="900" r:id="rId31"/>
    <p:sldId id="901" r:id="rId32"/>
    <p:sldId id="902" r:id="rId33"/>
    <p:sldId id="906" r:id="rId34"/>
    <p:sldId id="907" r:id="rId35"/>
    <p:sldId id="908" r:id="rId36"/>
    <p:sldId id="909" r:id="rId37"/>
    <p:sldId id="910" r:id="rId38"/>
    <p:sldId id="912" r:id="rId39"/>
    <p:sldId id="913" r:id="rId40"/>
    <p:sldId id="915" r:id="rId41"/>
    <p:sldId id="916" r:id="rId42"/>
    <p:sldId id="917" r:id="rId43"/>
    <p:sldId id="918" r:id="rId44"/>
    <p:sldId id="919" r:id="rId45"/>
    <p:sldId id="920" r:id="rId46"/>
    <p:sldId id="921" r:id="rId47"/>
    <p:sldId id="925" r:id="rId48"/>
    <p:sldId id="926" r:id="rId49"/>
    <p:sldId id="927" r:id="rId50"/>
    <p:sldId id="1324" r:id="rId51"/>
    <p:sldId id="1376" r:id="rId52"/>
    <p:sldId id="1377" r:id="rId53"/>
    <p:sldId id="1378" r:id="rId54"/>
    <p:sldId id="859" r:id="rId55"/>
    <p:sldId id="308" r:id="rId56"/>
    <p:sldId id="137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31E38B-1A93-4ACC-B3D4-0FB95D1DE156}" v="200" dt="2024-02-07T17:55:18.4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35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6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Rouse" userId="f8ecf335-f555-4db6-baf2-49557c7a02c3" providerId="ADAL" clId="{8C31E38B-1A93-4ACC-B3D4-0FB95D1DE156}"/>
    <pc:docChg chg="undo redo custSel addSld delSld modSld sldOrd">
      <pc:chgData name="Steve Rouse" userId="f8ecf335-f555-4db6-baf2-49557c7a02c3" providerId="ADAL" clId="{8C31E38B-1A93-4ACC-B3D4-0FB95D1DE156}" dt="2024-02-07T17:55:18.496" v="1180"/>
      <pc:docMkLst>
        <pc:docMk/>
      </pc:docMkLst>
      <pc:sldChg chg="del">
        <pc:chgData name="Steve Rouse" userId="f8ecf335-f555-4db6-baf2-49557c7a02c3" providerId="ADAL" clId="{8C31E38B-1A93-4ACC-B3D4-0FB95D1DE156}" dt="2024-02-07T08:11:09.022" v="170" actId="47"/>
        <pc:sldMkLst>
          <pc:docMk/>
          <pc:sldMk cId="3508869121" sldId="260"/>
        </pc:sldMkLst>
      </pc:sldChg>
      <pc:sldChg chg="del">
        <pc:chgData name="Steve Rouse" userId="f8ecf335-f555-4db6-baf2-49557c7a02c3" providerId="ADAL" clId="{8C31E38B-1A93-4ACC-B3D4-0FB95D1DE156}" dt="2024-02-07T08:21:39.458" v="260" actId="47"/>
        <pc:sldMkLst>
          <pc:docMk/>
          <pc:sldMk cId="1089349202" sldId="263"/>
        </pc:sldMkLst>
      </pc:sldChg>
      <pc:sldChg chg="modSp mod">
        <pc:chgData name="Steve Rouse" userId="f8ecf335-f555-4db6-baf2-49557c7a02c3" providerId="ADAL" clId="{8C31E38B-1A93-4ACC-B3D4-0FB95D1DE156}" dt="2024-02-07T08:11:44.047" v="178" actId="688"/>
        <pc:sldMkLst>
          <pc:docMk/>
          <pc:sldMk cId="2293426942" sldId="264"/>
        </pc:sldMkLst>
        <pc:picChg chg="mod">
          <ac:chgData name="Steve Rouse" userId="f8ecf335-f555-4db6-baf2-49557c7a02c3" providerId="ADAL" clId="{8C31E38B-1A93-4ACC-B3D4-0FB95D1DE156}" dt="2024-02-07T08:11:44.047" v="178" actId="688"/>
          <ac:picMkLst>
            <pc:docMk/>
            <pc:sldMk cId="2293426942" sldId="264"/>
            <ac:picMk id="3" creationId="{171977DD-64C6-924F-9325-42101130FD65}"/>
          </ac:picMkLst>
        </pc:picChg>
      </pc:sldChg>
      <pc:sldChg chg="del">
        <pc:chgData name="Steve Rouse" userId="f8ecf335-f555-4db6-baf2-49557c7a02c3" providerId="ADAL" clId="{8C31E38B-1A93-4ACC-B3D4-0FB95D1DE156}" dt="2024-02-07T08:21:42.078" v="262" actId="47"/>
        <pc:sldMkLst>
          <pc:docMk/>
          <pc:sldMk cId="1716431946" sldId="265"/>
        </pc:sldMkLst>
      </pc:sldChg>
      <pc:sldChg chg="del">
        <pc:chgData name="Steve Rouse" userId="f8ecf335-f555-4db6-baf2-49557c7a02c3" providerId="ADAL" clId="{8C31E38B-1A93-4ACC-B3D4-0FB95D1DE156}" dt="2024-02-07T08:21:41.135" v="261" actId="47"/>
        <pc:sldMkLst>
          <pc:docMk/>
          <pc:sldMk cId="732998445" sldId="266"/>
        </pc:sldMkLst>
      </pc:sldChg>
      <pc:sldChg chg="del">
        <pc:chgData name="Steve Rouse" userId="f8ecf335-f555-4db6-baf2-49557c7a02c3" providerId="ADAL" clId="{8C31E38B-1A93-4ACC-B3D4-0FB95D1DE156}" dt="2024-02-07T17:45:38.337" v="987" actId="47"/>
        <pc:sldMkLst>
          <pc:docMk/>
          <pc:sldMk cId="1221980729" sldId="269"/>
        </pc:sldMkLst>
      </pc:sldChg>
      <pc:sldChg chg="add del">
        <pc:chgData name="Steve Rouse" userId="f8ecf335-f555-4db6-baf2-49557c7a02c3" providerId="ADAL" clId="{8C31E38B-1A93-4ACC-B3D4-0FB95D1DE156}" dt="2024-02-07T17:51:23.975" v="1179" actId="2696"/>
        <pc:sldMkLst>
          <pc:docMk/>
          <pc:sldMk cId="2996639025" sldId="270"/>
        </pc:sldMkLst>
      </pc:sldChg>
      <pc:sldChg chg="add del">
        <pc:chgData name="Steve Rouse" userId="f8ecf335-f555-4db6-baf2-49557c7a02c3" providerId="ADAL" clId="{8C31E38B-1A93-4ACC-B3D4-0FB95D1DE156}" dt="2024-02-07T17:51:23.975" v="1179" actId="2696"/>
        <pc:sldMkLst>
          <pc:docMk/>
          <pc:sldMk cId="2504707744" sldId="271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1133251555" sldId="274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2332872000" sldId="275"/>
        </pc:sldMkLst>
      </pc:sldChg>
      <pc:sldChg chg="addSp delSp modSp mod ord delAnim modAnim">
        <pc:chgData name="Steve Rouse" userId="f8ecf335-f555-4db6-baf2-49557c7a02c3" providerId="ADAL" clId="{8C31E38B-1A93-4ACC-B3D4-0FB95D1DE156}" dt="2024-02-07T17:25:21.357" v="601" actId="1076"/>
        <pc:sldMkLst>
          <pc:docMk/>
          <pc:sldMk cId="4129434060" sldId="282"/>
        </pc:sldMkLst>
        <pc:spChg chg="mod">
          <ac:chgData name="Steve Rouse" userId="f8ecf335-f555-4db6-baf2-49557c7a02c3" providerId="ADAL" clId="{8C31E38B-1A93-4ACC-B3D4-0FB95D1DE156}" dt="2024-02-07T17:24:38.130" v="560" actId="1076"/>
          <ac:spMkLst>
            <pc:docMk/>
            <pc:sldMk cId="4129434060" sldId="282"/>
            <ac:spMk id="3" creationId="{479DEA99-2572-BC48-9034-DAD221B177BB}"/>
          </ac:spMkLst>
        </pc:spChg>
        <pc:spChg chg="del">
          <ac:chgData name="Steve Rouse" userId="f8ecf335-f555-4db6-baf2-49557c7a02c3" providerId="ADAL" clId="{8C31E38B-1A93-4ACC-B3D4-0FB95D1DE156}" dt="2024-02-07T17:24:17.002" v="523" actId="478"/>
          <ac:spMkLst>
            <pc:docMk/>
            <pc:sldMk cId="4129434060" sldId="282"/>
            <ac:spMk id="4" creationId="{9E026DA9-8074-14CE-E871-52BEC40B9434}"/>
          </ac:spMkLst>
        </pc:spChg>
        <pc:spChg chg="del">
          <ac:chgData name="Steve Rouse" userId="f8ecf335-f555-4db6-baf2-49557c7a02c3" providerId="ADAL" clId="{8C31E38B-1A93-4ACC-B3D4-0FB95D1DE156}" dt="2024-02-07T17:24:18.549" v="524" actId="478"/>
          <ac:spMkLst>
            <pc:docMk/>
            <pc:sldMk cId="4129434060" sldId="282"/>
            <ac:spMk id="5" creationId="{CE35144B-8E5D-BDBB-34BC-D83B07079DA9}"/>
          </ac:spMkLst>
        </pc:spChg>
        <pc:spChg chg="add mod">
          <ac:chgData name="Steve Rouse" userId="f8ecf335-f555-4db6-baf2-49557c7a02c3" providerId="ADAL" clId="{8C31E38B-1A93-4ACC-B3D4-0FB95D1DE156}" dt="2024-02-07T17:25:21.357" v="601" actId="1076"/>
          <ac:spMkLst>
            <pc:docMk/>
            <pc:sldMk cId="4129434060" sldId="282"/>
            <ac:spMk id="6" creationId="{FF386074-D531-FADE-0F0B-56DAF152EF2F}"/>
          </ac:spMkLst>
        </pc:spChg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3701020773" sldId="283"/>
        </pc:sldMkLst>
      </pc:sldChg>
      <pc:sldChg chg="delSp modSp mod">
        <pc:chgData name="Steve Rouse" userId="f8ecf335-f555-4db6-baf2-49557c7a02c3" providerId="ADAL" clId="{8C31E38B-1A93-4ACC-B3D4-0FB95D1DE156}" dt="2024-02-06T21:03:40.429" v="51"/>
        <pc:sldMkLst>
          <pc:docMk/>
          <pc:sldMk cId="1649513199" sldId="286"/>
        </pc:sldMkLst>
        <pc:spChg chg="del">
          <ac:chgData name="Steve Rouse" userId="f8ecf335-f555-4db6-baf2-49557c7a02c3" providerId="ADAL" clId="{8C31E38B-1A93-4ACC-B3D4-0FB95D1DE156}" dt="2024-02-06T21:01:55.500" v="1" actId="478"/>
          <ac:spMkLst>
            <pc:docMk/>
            <pc:sldMk cId="1649513199" sldId="286"/>
            <ac:spMk id="6" creationId="{089BC150-940A-F97B-BC3A-038711AE5DAB}"/>
          </ac:spMkLst>
        </pc:spChg>
        <pc:spChg chg="mod">
          <ac:chgData name="Steve Rouse" userId="f8ecf335-f555-4db6-baf2-49557c7a02c3" providerId="ADAL" clId="{8C31E38B-1A93-4ACC-B3D4-0FB95D1DE156}" dt="2024-02-06T21:02:34.815" v="49" actId="1076"/>
          <ac:spMkLst>
            <pc:docMk/>
            <pc:sldMk cId="1649513199" sldId="286"/>
            <ac:spMk id="7" creationId="{9AC26588-5B94-CFA1-D6EC-D9D81E02DE39}"/>
          </ac:spMkLst>
        </pc:spChg>
        <pc:spChg chg="del mod">
          <ac:chgData name="Steve Rouse" userId="f8ecf335-f555-4db6-baf2-49557c7a02c3" providerId="ADAL" clId="{8C31E38B-1A93-4ACC-B3D4-0FB95D1DE156}" dt="2024-02-06T21:03:40.429" v="51"/>
          <ac:spMkLst>
            <pc:docMk/>
            <pc:sldMk cId="1649513199" sldId="286"/>
            <ac:spMk id="8" creationId="{3B11F6FE-A0D1-4389-F7ED-65B4AA1FF9C4}"/>
          </ac:spMkLst>
        </pc:spChg>
        <pc:picChg chg="mod">
          <ac:chgData name="Steve Rouse" userId="f8ecf335-f555-4db6-baf2-49557c7a02c3" providerId="ADAL" clId="{8C31E38B-1A93-4ACC-B3D4-0FB95D1DE156}" dt="2024-02-06T21:01:51.578" v="0" actId="1076"/>
          <ac:picMkLst>
            <pc:docMk/>
            <pc:sldMk cId="1649513199" sldId="286"/>
            <ac:picMk id="10" creationId="{92284B4D-4223-80D7-C17B-06C50C0506D6}"/>
          </ac:picMkLst>
        </pc:picChg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244272106" sldId="287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1723717737" sldId="288"/>
        </pc:sldMkLst>
      </pc:sldChg>
      <pc:sldChg chg="delSp del mod">
        <pc:chgData name="Steve Rouse" userId="f8ecf335-f555-4db6-baf2-49557c7a02c3" providerId="ADAL" clId="{8C31E38B-1A93-4ACC-B3D4-0FB95D1DE156}" dt="2024-02-07T17:45:35.788" v="986" actId="47"/>
        <pc:sldMkLst>
          <pc:docMk/>
          <pc:sldMk cId="3008180229" sldId="290"/>
        </pc:sldMkLst>
        <pc:picChg chg="del">
          <ac:chgData name="Steve Rouse" userId="f8ecf335-f555-4db6-baf2-49557c7a02c3" providerId="ADAL" clId="{8C31E38B-1A93-4ACC-B3D4-0FB95D1DE156}" dt="2024-02-07T17:45:33.024" v="985" actId="478"/>
          <ac:picMkLst>
            <pc:docMk/>
            <pc:sldMk cId="3008180229" sldId="290"/>
            <ac:picMk id="9" creationId="{2EF5592D-1640-F6B9-75A7-954AE77A9F82}"/>
          </ac:picMkLst>
        </pc:picChg>
      </pc:sldChg>
      <pc:sldChg chg="del">
        <pc:chgData name="Steve Rouse" userId="f8ecf335-f555-4db6-baf2-49557c7a02c3" providerId="ADAL" clId="{8C31E38B-1A93-4ACC-B3D4-0FB95D1DE156}" dt="2024-02-06T21:04:11.084" v="70" actId="47"/>
        <pc:sldMkLst>
          <pc:docMk/>
          <pc:sldMk cId="3078272546" sldId="303"/>
        </pc:sldMkLst>
      </pc:sldChg>
      <pc:sldChg chg="modSp mod">
        <pc:chgData name="Steve Rouse" userId="f8ecf335-f555-4db6-baf2-49557c7a02c3" providerId="ADAL" clId="{8C31E38B-1A93-4ACC-B3D4-0FB95D1DE156}" dt="2024-02-07T17:47:16.283" v="1136" actId="1076"/>
        <pc:sldMkLst>
          <pc:docMk/>
          <pc:sldMk cId="1452425696" sldId="308"/>
        </pc:sldMkLst>
        <pc:spChg chg="mod">
          <ac:chgData name="Steve Rouse" userId="f8ecf335-f555-4db6-baf2-49557c7a02c3" providerId="ADAL" clId="{8C31E38B-1A93-4ACC-B3D4-0FB95D1DE156}" dt="2024-02-07T17:47:16.283" v="1136" actId="1076"/>
          <ac:spMkLst>
            <pc:docMk/>
            <pc:sldMk cId="1452425696" sldId="308"/>
            <ac:spMk id="6" creationId="{5FE43C70-BC47-BA39-67B8-3B0DFCA00829}"/>
          </ac:spMkLst>
        </pc:spChg>
      </pc:sldChg>
      <pc:sldChg chg="del">
        <pc:chgData name="Steve Rouse" userId="f8ecf335-f555-4db6-baf2-49557c7a02c3" providerId="ADAL" clId="{8C31E38B-1A93-4ACC-B3D4-0FB95D1DE156}" dt="2024-02-07T08:17:31.971" v="202" actId="47"/>
        <pc:sldMkLst>
          <pc:docMk/>
          <pc:sldMk cId="767778923" sldId="309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1742567223" sldId="310"/>
        </pc:sldMkLst>
      </pc:sldChg>
      <pc:sldChg chg="addSp delSp modSp mod">
        <pc:chgData name="Steve Rouse" userId="f8ecf335-f555-4db6-baf2-49557c7a02c3" providerId="ADAL" clId="{8C31E38B-1A93-4ACC-B3D4-0FB95D1DE156}" dt="2024-02-07T17:11:26.792" v="367"/>
        <pc:sldMkLst>
          <pc:docMk/>
          <pc:sldMk cId="15711885" sldId="311"/>
        </pc:sldMkLst>
        <pc:spChg chg="del">
          <ac:chgData name="Steve Rouse" userId="f8ecf335-f555-4db6-baf2-49557c7a02c3" providerId="ADAL" clId="{8C31E38B-1A93-4ACC-B3D4-0FB95D1DE156}" dt="2024-02-07T08:18:08.923" v="208" actId="478"/>
          <ac:spMkLst>
            <pc:docMk/>
            <pc:sldMk cId="15711885" sldId="311"/>
            <ac:spMk id="5" creationId="{3CCF7D59-700E-B40F-3958-77F5D80ED0DD}"/>
          </ac:spMkLst>
        </pc:spChg>
        <pc:picChg chg="add mod">
          <ac:chgData name="Steve Rouse" userId="f8ecf335-f555-4db6-baf2-49557c7a02c3" providerId="ADAL" clId="{8C31E38B-1A93-4ACC-B3D4-0FB95D1DE156}" dt="2024-02-07T08:19:31.026" v="214" actId="14100"/>
          <ac:picMkLst>
            <pc:docMk/>
            <pc:sldMk cId="15711885" sldId="311"/>
            <ac:picMk id="2" creationId="{FC0ED087-1729-76CD-CF25-2C6BA07F829D}"/>
          </ac:picMkLst>
        </pc:picChg>
        <pc:picChg chg="add del mod">
          <ac:chgData name="Steve Rouse" userId="f8ecf335-f555-4db6-baf2-49557c7a02c3" providerId="ADAL" clId="{8C31E38B-1A93-4ACC-B3D4-0FB95D1DE156}" dt="2024-02-07T08:18:54.220" v="211" actId="14100"/>
          <ac:picMkLst>
            <pc:docMk/>
            <pc:sldMk cId="15711885" sldId="311"/>
            <ac:picMk id="3" creationId="{C75E8F27-D7B4-FDCF-76FA-36196FE32280}"/>
          </ac:picMkLst>
        </pc:picChg>
        <pc:picChg chg="add mod">
          <ac:chgData name="Steve Rouse" userId="f8ecf335-f555-4db6-baf2-49557c7a02c3" providerId="ADAL" clId="{8C31E38B-1A93-4ACC-B3D4-0FB95D1DE156}" dt="2024-02-07T17:11:26.792" v="367"/>
          <ac:picMkLst>
            <pc:docMk/>
            <pc:sldMk cId="15711885" sldId="311"/>
            <ac:picMk id="4" creationId="{8C997B8C-F232-F88F-B30E-C3C57BF0F513}"/>
          </ac:picMkLst>
        </pc:picChg>
        <pc:picChg chg="add mod">
          <ac:chgData name="Steve Rouse" userId="f8ecf335-f555-4db6-baf2-49557c7a02c3" providerId="ADAL" clId="{8C31E38B-1A93-4ACC-B3D4-0FB95D1DE156}" dt="2024-02-07T08:18:54.220" v="211" actId="14100"/>
          <ac:picMkLst>
            <pc:docMk/>
            <pc:sldMk cId="15711885" sldId="311"/>
            <ac:picMk id="4098" creationId="{894E0D90-47C8-ED35-0761-93C3A8852AC7}"/>
          </ac:picMkLst>
        </pc:picChg>
      </pc:sldChg>
      <pc:sldChg chg="addSp delSp modSp del mod">
        <pc:chgData name="Steve Rouse" userId="f8ecf335-f555-4db6-baf2-49557c7a02c3" providerId="ADAL" clId="{8C31E38B-1A93-4ACC-B3D4-0FB95D1DE156}" dt="2024-02-07T08:17:53.926" v="205" actId="2696"/>
        <pc:sldMkLst>
          <pc:docMk/>
          <pc:sldMk cId="1645768741" sldId="311"/>
        </pc:sldMkLst>
        <pc:spChg chg="del mod">
          <ac:chgData name="Steve Rouse" userId="f8ecf335-f555-4db6-baf2-49557c7a02c3" providerId="ADAL" clId="{8C31E38B-1A93-4ACC-B3D4-0FB95D1DE156}" dt="2024-02-06T21:04:07.824" v="69"/>
          <ac:spMkLst>
            <pc:docMk/>
            <pc:sldMk cId="1645768741" sldId="311"/>
            <ac:spMk id="4" creationId="{7AC5E4A6-DA3F-6389-6415-5FBF0A6A58F6}"/>
          </ac:spMkLst>
        </pc:spChg>
        <pc:spChg chg="del">
          <ac:chgData name="Steve Rouse" userId="f8ecf335-f555-4db6-baf2-49557c7a02c3" providerId="ADAL" clId="{8C31E38B-1A93-4ACC-B3D4-0FB95D1DE156}" dt="2024-02-06T21:03:49.774" v="52" actId="478"/>
          <ac:spMkLst>
            <pc:docMk/>
            <pc:sldMk cId="1645768741" sldId="311"/>
            <ac:spMk id="6" creationId="{0D3DAC00-0D0C-BE4C-C429-380D312B2A18}"/>
          </ac:spMkLst>
        </pc:spChg>
        <pc:picChg chg="add del">
          <ac:chgData name="Steve Rouse" userId="f8ecf335-f555-4db6-baf2-49557c7a02c3" providerId="ADAL" clId="{8C31E38B-1A93-4ACC-B3D4-0FB95D1DE156}" dt="2024-02-06T21:03:57.138" v="54" actId="478"/>
          <ac:picMkLst>
            <pc:docMk/>
            <pc:sldMk cId="1645768741" sldId="311"/>
            <ac:picMk id="3" creationId="{E859ABF9-4AC5-FE6B-D96F-D8A47E9B64D4}"/>
          </ac:picMkLst>
        </pc:picChg>
      </pc:sldChg>
      <pc:sldChg chg="del">
        <pc:chgData name="Steve Rouse" userId="f8ecf335-f555-4db6-baf2-49557c7a02c3" providerId="ADAL" clId="{8C31E38B-1A93-4ACC-B3D4-0FB95D1DE156}" dt="2024-02-07T08:11:09.092" v="171" actId="47"/>
        <pc:sldMkLst>
          <pc:docMk/>
          <pc:sldMk cId="2481539367" sldId="316"/>
        </pc:sldMkLst>
      </pc:sldChg>
      <pc:sldChg chg="del">
        <pc:chgData name="Steve Rouse" userId="f8ecf335-f555-4db6-baf2-49557c7a02c3" providerId="ADAL" clId="{8C31E38B-1A93-4ACC-B3D4-0FB95D1DE156}" dt="2024-02-07T08:11:22.215" v="177" actId="47"/>
        <pc:sldMkLst>
          <pc:docMk/>
          <pc:sldMk cId="3800424141" sldId="317"/>
        </pc:sldMkLst>
      </pc:sldChg>
      <pc:sldChg chg="del">
        <pc:chgData name="Steve Rouse" userId="f8ecf335-f555-4db6-baf2-49557c7a02c3" providerId="ADAL" clId="{8C31E38B-1A93-4ACC-B3D4-0FB95D1DE156}" dt="2024-02-07T08:12:02.857" v="179" actId="47"/>
        <pc:sldMkLst>
          <pc:docMk/>
          <pc:sldMk cId="1376782048" sldId="320"/>
        </pc:sldMkLst>
      </pc:sldChg>
      <pc:sldChg chg="del">
        <pc:chgData name="Steve Rouse" userId="f8ecf335-f555-4db6-baf2-49557c7a02c3" providerId="ADAL" clId="{8C31E38B-1A93-4ACC-B3D4-0FB95D1DE156}" dt="2024-02-07T17:45:30.120" v="984" actId="47"/>
        <pc:sldMkLst>
          <pc:docMk/>
          <pc:sldMk cId="2673055325" sldId="321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381071454" sldId="322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4113250348" sldId="323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1143765022" sldId="324"/>
        </pc:sldMkLst>
      </pc:sldChg>
      <pc:sldChg chg="del">
        <pc:chgData name="Steve Rouse" userId="f8ecf335-f555-4db6-baf2-49557c7a02c3" providerId="ADAL" clId="{8C31E38B-1A93-4ACC-B3D4-0FB95D1DE156}" dt="2024-02-07T08:11:12.776" v="173" actId="47"/>
        <pc:sldMkLst>
          <pc:docMk/>
          <pc:sldMk cId="919135705" sldId="325"/>
        </pc:sldMkLst>
      </pc:sldChg>
      <pc:sldChg chg="del">
        <pc:chgData name="Steve Rouse" userId="f8ecf335-f555-4db6-baf2-49557c7a02c3" providerId="ADAL" clId="{8C31E38B-1A93-4ACC-B3D4-0FB95D1DE156}" dt="2024-02-07T08:11:11.264" v="172" actId="47"/>
        <pc:sldMkLst>
          <pc:docMk/>
          <pc:sldMk cId="2226866849" sldId="326"/>
        </pc:sldMkLst>
      </pc:sldChg>
      <pc:sldChg chg="del">
        <pc:chgData name="Steve Rouse" userId="f8ecf335-f555-4db6-baf2-49557c7a02c3" providerId="ADAL" clId="{8C31E38B-1A93-4ACC-B3D4-0FB95D1DE156}" dt="2024-02-07T08:11:14.195" v="174" actId="47"/>
        <pc:sldMkLst>
          <pc:docMk/>
          <pc:sldMk cId="4200874180" sldId="327"/>
        </pc:sldMkLst>
      </pc:sldChg>
      <pc:sldChg chg="del">
        <pc:chgData name="Steve Rouse" userId="f8ecf335-f555-4db6-baf2-49557c7a02c3" providerId="ADAL" clId="{8C31E38B-1A93-4ACC-B3D4-0FB95D1DE156}" dt="2024-02-07T08:11:16.696" v="176" actId="47"/>
        <pc:sldMkLst>
          <pc:docMk/>
          <pc:sldMk cId="321563040" sldId="328"/>
        </pc:sldMkLst>
      </pc:sldChg>
      <pc:sldChg chg="del">
        <pc:chgData name="Steve Rouse" userId="f8ecf335-f555-4db6-baf2-49557c7a02c3" providerId="ADAL" clId="{8C31E38B-1A93-4ACC-B3D4-0FB95D1DE156}" dt="2024-02-07T08:11:15.515" v="175" actId="47"/>
        <pc:sldMkLst>
          <pc:docMk/>
          <pc:sldMk cId="4115014433" sldId="329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3622427161" sldId="331"/>
        </pc:sldMkLst>
      </pc:sldChg>
      <pc:sldChg chg="add del">
        <pc:chgData name="Steve Rouse" userId="f8ecf335-f555-4db6-baf2-49557c7a02c3" providerId="ADAL" clId="{8C31E38B-1A93-4ACC-B3D4-0FB95D1DE156}" dt="2024-02-07T17:51:23.975" v="1179" actId="2696"/>
        <pc:sldMkLst>
          <pc:docMk/>
          <pc:sldMk cId="180108636" sldId="332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2509851886" sldId="333"/>
        </pc:sldMkLst>
      </pc:sldChg>
      <pc:sldChg chg="del">
        <pc:chgData name="Steve Rouse" userId="f8ecf335-f555-4db6-baf2-49557c7a02c3" providerId="ADAL" clId="{8C31E38B-1A93-4ACC-B3D4-0FB95D1DE156}" dt="2024-02-07T08:17:30.886" v="201" actId="47"/>
        <pc:sldMkLst>
          <pc:docMk/>
          <pc:sldMk cId="2281509636" sldId="441"/>
        </pc:sldMkLst>
      </pc:sldChg>
      <pc:sldChg chg="del">
        <pc:chgData name="Steve Rouse" userId="f8ecf335-f555-4db6-baf2-49557c7a02c3" providerId="ADAL" clId="{8C31E38B-1A93-4ACC-B3D4-0FB95D1DE156}" dt="2024-02-07T08:17:33.677" v="203" actId="47"/>
        <pc:sldMkLst>
          <pc:docMk/>
          <pc:sldMk cId="3128147434" sldId="442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1043278554" sldId="443"/>
        </pc:sldMkLst>
      </pc:sldChg>
      <pc:sldChg chg="del">
        <pc:chgData name="Steve Rouse" userId="f8ecf335-f555-4db6-baf2-49557c7a02c3" providerId="ADAL" clId="{8C31E38B-1A93-4ACC-B3D4-0FB95D1DE156}" dt="2024-02-07T17:51:23.975" v="1179" actId="2696"/>
        <pc:sldMkLst>
          <pc:docMk/>
          <pc:sldMk cId="2140977479" sldId="444"/>
        </pc:sldMkLst>
      </pc:sldChg>
      <pc:sldChg chg="add del">
        <pc:chgData name="Steve Rouse" userId="f8ecf335-f555-4db6-baf2-49557c7a02c3" providerId="ADAL" clId="{8C31E38B-1A93-4ACC-B3D4-0FB95D1DE156}" dt="2024-02-07T17:51:23.975" v="1179" actId="2696"/>
        <pc:sldMkLst>
          <pc:docMk/>
          <pc:sldMk cId="837898653" sldId="445"/>
        </pc:sldMkLst>
      </pc:sldChg>
      <pc:sldChg chg="addSp delSp modSp new mod">
        <pc:chgData name="Steve Rouse" userId="f8ecf335-f555-4db6-baf2-49557c7a02c3" providerId="ADAL" clId="{8C31E38B-1A93-4ACC-B3D4-0FB95D1DE156}" dt="2024-02-07T17:09:29.198" v="355"/>
        <pc:sldMkLst>
          <pc:docMk/>
          <pc:sldMk cId="1693572590" sldId="446"/>
        </pc:sldMkLst>
        <pc:spChg chg="add">
          <ac:chgData name="Steve Rouse" userId="f8ecf335-f555-4db6-baf2-49557c7a02c3" providerId="ADAL" clId="{8C31E38B-1A93-4ACC-B3D4-0FB95D1DE156}" dt="2024-02-06T21:05:27.987" v="72"/>
          <ac:spMkLst>
            <pc:docMk/>
            <pc:sldMk cId="1693572590" sldId="446"/>
            <ac:spMk id="2" creationId="{A9E55208-DF6F-9F3B-6321-9AEA7F3262A6}"/>
          </ac:spMkLst>
        </pc:spChg>
        <pc:picChg chg="add">
          <ac:chgData name="Steve Rouse" userId="f8ecf335-f555-4db6-baf2-49557c7a02c3" providerId="ADAL" clId="{8C31E38B-1A93-4ACC-B3D4-0FB95D1DE156}" dt="2024-02-07T17:09:22.534" v="354"/>
          <ac:picMkLst>
            <pc:docMk/>
            <pc:sldMk cId="1693572590" sldId="446"/>
            <ac:picMk id="2" creationId="{C160672D-2129-FA87-8832-F4B4BA4F878F}"/>
          </ac:picMkLst>
        </pc:picChg>
        <pc:picChg chg="add del mod">
          <ac:chgData name="Steve Rouse" userId="f8ecf335-f555-4db6-baf2-49557c7a02c3" providerId="ADAL" clId="{8C31E38B-1A93-4ACC-B3D4-0FB95D1DE156}" dt="2024-02-06T21:05:42.037" v="76" actId="478"/>
          <ac:picMkLst>
            <pc:docMk/>
            <pc:sldMk cId="1693572590" sldId="446"/>
            <ac:picMk id="3" creationId="{72D6BEB9-4B74-8C19-6DF4-1252680F47FE}"/>
          </ac:picMkLst>
        </pc:picChg>
        <pc:picChg chg="add mod">
          <ac:chgData name="Steve Rouse" userId="f8ecf335-f555-4db6-baf2-49557c7a02c3" providerId="ADAL" clId="{8C31E38B-1A93-4ACC-B3D4-0FB95D1DE156}" dt="2024-02-07T17:09:29.198" v="355"/>
          <ac:picMkLst>
            <pc:docMk/>
            <pc:sldMk cId="1693572590" sldId="446"/>
            <ac:picMk id="3" creationId="{CE365BF1-1ED0-F39D-67C8-9804CDA5F12E}"/>
          </ac:picMkLst>
        </pc:picChg>
        <pc:picChg chg="add">
          <ac:chgData name="Steve Rouse" userId="f8ecf335-f555-4db6-baf2-49557c7a02c3" providerId="ADAL" clId="{8C31E38B-1A93-4ACC-B3D4-0FB95D1DE156}" dt="2024-02-06T21:06:33.280" v="77"/>
          <ac:picMkLst>
            <pc:docMk/>
            <pc:sldMk cId="1693572590" sldId="446"/>
            <ac:picMk id="4" creationId="{8230CE40-2BFB-832B-3E75-40B5498A7325}"/>
          </ac:picMkLst>
        </pc:picChg>
      </pc:sldChg>
      <pc:sldChg chg="addSp modSp new mod setBg">
        <pc:chgData name="Steve Rouse" userId="f8ecf335-f555-4db6-baf2-49557c7a02c3" providerId="ADAL" clId="{8C31E38B-1A93-4ACC-B3D4-0FB95D1DE156}" dt="2024-02-07T17:09:34.379" v="356"/>
        <pc:sldMkLst>
          <pc:docMk/>
          <pc:sldMk cId="1044805302" sldId="447"/>
        </pc:sldMkLst>
        <pc:spChg chg="add ord">
          <ac:chgData name="Steve Rouse" userId="f8ecf335-f555-4db6-baf2-49557c7a02c3" providerId="ADAL" clId="{8C31E38B-1A93-4ACC-B3D4-0FB95D1DE156}" dt="2024-02-07T08:07:16.350" v="81" actId="26606"/>
          <ac:spMkLst>
            <pc:docMk/>
            <pc:sldMk cId="1044805302" sldId="447"/>
            <ac:spMk id="2" creationId="{401DA9CD-E3E9-5292-A1DA-B22DB5115AF6}"/>
          </ac:spMkLst>
        </pc:spChg>
        <pc:spChg chg="add">
          <ac:chgData name="Steve Rouse" userId="f8ecf335-f555-4db6-baf2-49557c7a02c3" providerId="ADAL" clId="{8C31E38B-1A93-4ACC-B3D4-0FB95D1DE156}" dt="2024-02-07T08:07:16.350" v="81" actId="26606"/>
          <ac:spMkLst>
            <pc:docMk/>
            <pc:sldMk cId="1044805302" sldId="447"/>
            <ac:spMk id="8" creationId="{42A4FC2C-047E-45A5-965D-8E1E3BF09BC6}"/>
          </ac:spMkLst>
        </pc:spChg>
        <pc:picChg chg="add mod">
          <ac:chgData name="Steve Rouse" userId="f8ecf335-f555-4db6-baf2-49557c7a02c3" providerId="ADAL" clId="{8C31E38B-1A93-4ACC-B3D4-0FB95D1DE156}" dt="2024-02-07T08:07:28.357" v="82" actId="27614"/>
          <ac:picMkLst>
            <pc:docMk/>
            <pc:sldMk cId="1044805302" sldId="447"/>
            <ac:picMk id="3" creationId="{FE7F48DC-678C-68AD-0805-A8207E706D66}"/>
          </ac:picMkLst>
        </pc:picChg>
        <pc:picChg chg="add mod">
          <ac:chgData name="Steve Rouse" userId="f8ecf335-f555-4db6-baf2-49557c7a02c3" providerId="ADAL" clId="{8C31E38B-1A93-4ACC-B3D4-0FB95D1DE156}" dt="2024-02-07T17:09:34.379" v="356"/>
          <ac:picMkLst>
            <pc:docMk/>
            <pc:sldMk cId="1044805302" sldId="447"/>
            <ac:picMk id="4" creationId="{775F4E5E-A71B-9260-5A65-168019FE1BCB}"/>
          </ac:picMkLst>
        </pc:picChg>
      </pc:sldChg>
      <pc:sldChg chg="addSp modSp new mod setBg">
        <pc:chgData name="Steve Rouse" userId="f8ecf335-f555-4db6-baf2-49557c7a02c3" providerId="ADAL" clId="{8C31E38B-1A93-4ACC-B3D4-0FB95D1DE156}" dt="2024-02-07T17:09:47.513" v="358"/>
        <pc:sldMkLst>
          <pc:docMk/>
          <pc:sldMk cId="4278998700" sldId="448"/>
        </pc:sldMkLst>
        <pc:spChg chg="add">
          <ac:chgData name="Steve Rouse" userId="f8ecf335-f555-4db6-baf2-49557c7a02c3" providerId="ADAL" clId="{8C31E38B-1A93-4ACC-B3D4-0FB95D1DE156}" dt="2024-02-07T08:08:09.938" v="85" actId="26606"/>
          <ac:spMkLst>
            <pc:docMk/>
            <pc:sldMk cId="4278998700" sldId="448"/>
            <ac:spMk id="8" creationId="{42A4FC2C-047E-45A5-965D-8E1E3BF09BC6}"/>
          </ac:spMkLst>
        </pc:spChg>
        <pc:picChg chg="add">
          <ac:chgData name="Steve Rouse" userId="f8ecf335-f555-4db6-baf2-49557c7a02c3" providerId="ADAL" clId="{8C31E38B-1A93-4ACC-B3D4-0FB95D1DE156}" dt="2024-02-07T17:09:43.376" v="357"/>
          <ac:picMkLst>
            <pc:docMk/>
            <pc:sldMk cId="4278998700" sldId="448"/>
            <ac:picMk id="2" creationId="{A76E622A-70BD-C53E-4387-51C160FA5106}"/>
          </ac:picMkLst>
        </pc:picChg>
        <pc:picChg chg="add mod">
          <ac:chgData name="Steve Rouse" userId="f8ecf335-f555-4db6-baf2-49557c7a02c3" providerId="ADAL" clId="{8C31E38B-1A93-4ACC-B3D4-0FB95D1DE156}" dt="2024-02-07T08:08:25.108" v="86" actId="27614"/>
          <ac:picMkLst>
            <pc:docMk/>
            <pc:sldMk cId="4278998700" sldId="448"/>
            <ac:picMk id="3" creationId="{CDA4B6C9-514A-7334-DDFD-62C5A28FF8AA}"/>
          </ac:picMkLst>
        </pc:picChg>
        <pc:picChg chg="add mod">
          <ac:chgData name="Steve Rouse" userId="f8ecf335-f555-4db6-baf2-49557c7a02c3" providerId="ADAL" clId="{8C31E38B-1A93-4ACC-B3D4-0FB95D1DE156}" dt="2024-02-07T17:09:47.513" v="358"/>
          <ac:picMkLst>
            <pc:docMk/>
            <pc:sldMk cId="4278998700" sldId="448"/>
            <ac:picMk id="4" creationId="{7212D4DE-FAFE-53D6-D49A-4D7267EA1E61}"/>
          </ac:picMkLst>
        </pc:picChg>
      </pc:sldChg>
      <pc:sldChg chg="addSp modSp new mod setBg">
        <pc:chgData name="Steve Rouse" userId="f8ecf335-f555-4db6-baf2-49557c7a02c3" providerId="ADAL" clId="{8C31E38B-1A93-4ACC-B3D4-0FB95D1DE156}" dt="2024-02-07T17:09:51.868" v="359"/>
        <pc:sldMkLst>
          <pc:docMk/>
          <pc:sldMk cId="2362168566" sldId="449"/>
        </pc:sldMkLst>
        <pc:spChg chg="add">
          <ac:chgData name="Steve Rouse" userId="f8ecf335-f555-4db6-baf2-49557c7a02c3" providerId="ADAL" clId="{8C31E38B-1A93-4ACC-B3D4-0FB95D1DE156}" dt="2024-02-07T08:09:08.837" v="89" actId="26606"/>
          <ac:spMkLst>
            <pc:docMk/>
            <pc:sldMk cId="2362168566" sldId="449"/>
            <ac:spMk id="7" creationId="{42A4FC2C-047E-45A5-965D-8E1E3BF09BC6}"/>
          </ac:spMkLst>
        </pc:spChg>
        <pc:picChg chg="add mod">
          <ac:chgData name="Steve Rouse" userId="f8ecf335-f555-4db6-baf2-49557c7a02c3" providerId="ADAL" clId="{8C31E38B-1A93-4ACC-B3D4-0FB95D1DE156}" dt="2024-02-07T08:09:21.651" v="90" actId="27614"/>
          <ac:picMkLst>
            <pc:docMk/>
            <pc:sldMk cId="2362168566" sldId="449"/>
            <ac:picMk id="2" creationId="{95594D74-CE1F-5DF8-EF50-61359688A8B6}"/>
          </ac:picMkLst>
        </pc:picChg>
        <pc:picChg chg="add mod">
          <ac:chgData name="Steve Rouse" userId="f8ecf335-f555-4db6-baf2-49557c7a02c3" providerId="ADAL" clId="{8C31E38B-1A93-4ACC-B3D4-0FB95D1DE156}" dt="2024-02-07T17:09:51.868" v="359"/>
          <ac:picMkLst>
            <pc:docMk/>
            <pc:sldMk cId="2362168566" sldId="449"/>
            <ac:picMk id="3" creationId="{0F56F121-7F51-B542-4A05-950939D76BB1}"/>
          </ac:picMkLst>
        </pc:picChg>
      </pc:sldChg>
      <pc:sldChg chg="addSp modSp new mod setBg">
        <pc:chgData name="Steve Rouse" userId="f8ecf335-f555-4db6-baf2-49557c7a02c3" providerId="ADAL" clId="{8C31E38B-1A93-4ACC-B3D4-0FB95D1DE156}" dt="2024-02-07T17:10:36.004" v="364"/>
        <pc:sldMkLst>
          <pc:docMk/>
          <pc:sldMk cId="1121406041" sldId="450"/>
        </pc:sldMkLst>
        <pc:spChg chg="add mod">
          <ac:chgData name="Steve Rouse" userId="f8ecf335-f555-4db6-baf2-49557c7a02c3" providerId="ADAL" clId="{8C31E38B-1A93-4ACC-B3D4-0FB95D1DE156}" dt="2024-02-07T17:10:30.965" v="363" actId="1076"/>
          <ac:spMkLst>
            <pc:docMk/>
            <pc:sldMk cId="1121406041" sldId="450"/>
            <ac:spMk id="2" creationId="{44337A1C-C413-E4D4-2821-BD684D650B64}"/>
          </ac:spMkLst>
        </pc:spChg>
        <pc:spChg chg="add">
          <ac:chgData name="Steve Rouse" userId="f8ecf335-f555-4db6-baf2-49557c7a02c3" providerId="ADAL" clId="{8C31E38B-1A93-4ACC-B3D4-0FB95D1DE156}" dt="2024-02-07T08:09:51.969" v="93" actId="26606"/>
          <ac:spMkLst>
            <pc:docMk/>
            <pc:sldMk cId="1121406041" sldId="450"/>
            <ac:spMk id="3079" creationId="{42A4FC2C-047E-45A5-965D-8E1E3BF09BC6}"/>
          </ac:spMkLst>
        </pc:spChg>
        <pc:picChg chg="add mod">
          <ac:chgData name="Steve Rouse" userId="f8ecf335-f555-4db6-baf2-49557c7a02c3" providerId="ADAL" clId="{8C31E38B-1A93-4ACC-B3D4-0FB95D1DE156}" dt="2024-02-07T17:10:36.004" v="364"/>
          <ac:picMkLst>
            <pc:docMk/>
            <pc:sldMk cId="1121406041" sldId="450"/>
            <ac:picMk id="3" creationId="{91C02503-429E-33E7-AF4B-E49465749228}"/>
          </ac:picMkLst>
        </pc:picChg>
        <pc:picChg chg="add mod">
          <ac:chgData name="Steve Rouse" userId="f8ecf335-f555-4db6-baf2-49557c7a02c3" providerId="ADAL" clId="{8C31E38B-1A93-4ACC-B3D4-0FB95D1DE156}" dt="2024-02-07T08:09:59.079" v="94"/>
          <ac:picMkLst>
            <pc:docMk/>
            <pc:sldMk cId="1121406041" sldId="450"/>
            <ac:picMk id="3074" creationId="{B8AEF71D-B9E2-E39F-9B4F-8BEF73C0E4D4}"/>
          </ac:picMkLst>
        </pc:picChg>
      </pc:sldChg>
      <pc:sldChg chg="addSp modSp">
        <pc:chgData name="Steve Rouse" userId="f8ecf335-f555-4db6-baf2-49557c7a02c3" providerId="ADAL" clId="{8C31E38B-1A93-4ACC-B3D4-0FB95D1DE156}" dt="2024-02-07T17:50:00.679" v="1165"/>
        <pc:sldMkLst>
          <pc:docMk/>
          <pc:sldMk cId="2536914938" sldId="893"/>
        </pc:sldMkLst>
        <pc:picChg chg="add mod">
          <ac:chgData name="Steve Rouse" userId="f8ecf335-f555-4db6-baf2-49557c7a02c3" providerId="ADAL" clId="{8C31E38B-1A93-4ACC-B3D4-0FB95D1DE156}" dt="2024-02-07T17:50:00.679" v="1165"/>
          <ac:picMkLst>
            <pc:docMk/>
            <pc:sldMk cId="2536914938" sldId="893"/>
            <ac:picMk id="3" creationId="{24F9C7D0-55EC-2B2C-EC6E-6B9EC21D2412}"/>
          </ac:picMkLst>
        </pc:picChg>
      </pc:sldChg>
      <pc:sldChg chg="addSp modSp">
        <pc:chgData name="Steve Rouse" userId="f8ecf335-f555-4db6-baf2-49557c7a02c3" providerId="ADAL" clId="{8C31E38B-1A93-4ACC-B3D4-0FB95D1DE156}" dt="2024-02-07T17:49:57.422" v="1164"/>
        <pc:sldMkLst>
          <pc:docMk/>
          <pc:sldMk cId="4069141309" sldId="894"/>
        </pc:sldMkLst>
        <pc:picChg chg="add mod">
          <ac:chgData name="Steve Rouse" userId="f8ecf335-f555-4db6-baf2-49557c7a02c3" providerId="ADAL" clId="{8C31E38B-1A93-4ACC-B3D4-0FB95D1DE156}" dt="2024-02-07T17:49:57.422" v="1164"/>
          <ac:picMkLst>
            <pc:docMk/>
            <pc:sldMk cId="4069141309" sldId="894"/>
            <ac:picMk id="2" creationId="{38E332A5-D834-1B98-D9EA-C132A2312450}"/>
          </ac:picMkLst>
        </pc:picChg>
      </pc:sldChg>
      <pc:sldChg chg="addSp modSp">
        <pc:chgData name="Steve Rouse" userId="f8ecf335-f555-4db6-baf2-49557c7a02c3" providerId="ADAL" clId="{8C31E38B-1A93-4ACC-B3D4-0FB95D1DE156}" dt="2024-02-07T17:49:53.577" v="1163"/>
        <pc:sldMkLst>
          <pc:docMk/>
          <pc:sldMk cId="2953376494" sldId="895"/>
        </pc:sldMkLst>
        <pc:picChg chg="add mod">
          <ac:chgData name="Steve Rouse" userId="f8ecf335-f555-4db6-baf2-49557c7a02c3" providerId="ADAL" clId="{8C31E38B-1A93-4ACC-B3D4-0FB95D1DE156}" dt="2024-02-07T17:49:53.577" v="1163"/>
          <ac:picMkLst>
            <pc:docMk/>
            <pc:sldMk cId="2953376494" sldId="895"/>
            <ac:picMk id="3" creationId="{3A5A776F-3988-3C7E-8B8D-8C2AEA9473AA}"/>
          </ac:picMkLst>
        </pc:picChg>
      </pc:sldChg>
      <pc:sldChg chg="addSp modSp">
        <pc:chgData name="Steve Rouse" userId="f8ecf335-f555-4db6-baf2-49557c7a02c3" providerId="ADAL" clId="{8C31E38B-1A93-4ACC-B3D4-0FB95D1DE156}" dt="2024-02-07T17:49:49.649" v="1162"/>
        <pc:sldMkLst>
          <pc:docMk/>
          <pc:sldMk cId="666424565" sldId="896"/>
        </pc:sldMkLst>
        <pc:picChg chg="add mod">
          <ac:chgData name="Steve Rouse" userId="f8ecf335-f555-4db6-baf2-49557c7a02c3" providerId="ADAL" clId="{8C31E38B-1A93-4ACC-B3D4-0FB95D1DE156}" dt="2024-02-07T17:49:49.649" v="1162"/>
          <ac:picMkLst>
            <pc:docMk/>
            <pc:sldMk cId="666424565" sldId="896"/>
            <ac:picMk id="2" creationId="{2B8434D3-3C83-F0CE-A064-58091B16AB5A}"/>
          </ac:picMkLst>
        </pc:picChg>
      </pc:sldChg>
      <pc:sldChg chg="del">
        <pc:chgData name="Steve Rouse" userId="f8ecf335-f555-4db6-baf2-49557c7a02c3" providerId="ADAL" clId="{8C31E38B-1A93-4ACC-B3D4-0FB95D1DE156}" dt="2024-02-07T17:29:49.574" v="670" actId="47"/>
        <pc:sldMkLst>
          <pc:docMk/>
          <pc:sldMk cId="2844803900" sldId="897"/>
        </pc:sldMkLst>
      </pc:sldChg>
      <pc:sldChg chg="del">
        <pc:chgData name="Steve Rouse" userId="f8ecf335-f555-4db6-baf2-49557c7a02c3" providerId="ADAL" clId="{8C31E38B-1A93-4ACC-B3D4-0FB95D1DE156}" dt="2024-02-07T17:29:42.606" v="669" actId="47"/>
        <pc:sldMkLst>
          <pc:docMk/>
          <pc:sldMk cId="4106122739" sldId="898"/>
        </pc:sldMkLst>
      </pc:sldChg>
      <pc:sldChg chg="addSp modSp">
        <pc:chgData name="Steve Rouse" userId="f8ecf335-f555-4db6-baf2-49557c7a02c3" providerId="ADAL" clId="{8C31E38B-1A93-4ACC-B3D4-0FB95D1DE156}" dt="2024-02-07T17:49:45.226" v="1161"/>
        <pc:sldMkLst>
          <pc:docMk/>
          <pc:sldMk cId="923435628" sldId="899"/>
        </pc:sldMkLst>
        <pc:picChg chg="add mod">
          <ac:chgData name="Steve Rouse" userId="f8ecf335-f555-4db6-baf2-49557c7a02c3" providerId="ADAL" clId="{8C31E38B-1A93-4ACC-B3D4-0FB95D1DE156}" dt="2024-02-07T17:49:45.226" v="1161"/>
          <ac:picMkLst>
            <pc:docMk/>
            <pc:sldMk cId="923435628" sldId="899"/>
            <ac:picMk id="3" creationId="{0007F851-D68B-D4C7-9BBD-4C0FE2B43B57}"/>
          </ac:picMkLst>
        </pc:picChg>
      </pc:sldChg>
      <pc:sldChg chg="addSp modSp">
        <pc:chgData name="Steve Rouse" userId="f8ecf335-f555-4db6-baf2-49557c7a02c3" providerId="ADAL" clId="{8C31E38B-1A93-4ACC-B3D4-0FB95D1DE156}" dt="2024-02-07T17:49:41.800" v="1160"/>
        <pc:sldMkLst>
          <pc:docMk/>
          <pc:sldMk cId="2457884714" sldId="900"/>
        </pc:sldMkLst>
        <pc:picChg chg="add mod">
          <ac:chgData name="Steve Rouse" userId="f8ecf335-f555-4db6-baf2-49557c7a02c3" providerId="ADAL" clId="{8C31E38B-1A93-4ACC-B3D4-0FB95D1DE156}" dt="2024-02-07T17:49:41.800" v="1160"/>
          <ac:picMkLst>
            <pc:docMk/>
            <pc:sldMk cId="2457884714" sldId="900"/>
            <ac:picMk id="2" creationId="{D6E2E25B-3139-AEC2-83A2-534F4E5DF6FC}"/>
          </ac:picMkLst>
        </pc:picChg>
      </pc:sldChg>
      <pc:sldChg chg="addSp modSp">
        <pc:chgData name="Steve Rouse" userId="f8ecf335-f555-4db6-baf2-49557c7a02c3" providerId="ADAL" clId="{8C31E38B-1A93-4ACC-B3D4-0FB95D1DE156}" dt="2024-02-07T17:49:38.251" v="1159"/>
        <pc:sldMkLst>
          <pc:docMk/>
          <pc:sldMk cId="806469271" sldId="901"/>
        </pc:sldMkLst>
        <pc:picChg chg="add mod">
          <ac:chgData name="Steve Rouse" userId="f8ecf335-f555-4db6-baf2-49557c7a02c3" providerId="ADAL" clId="{8C31E38B-1A93-4ACC-B3D4-0FB95D1DE156}" dt="2024-02-07T17:49:38.251" v="1159"/>
          <ac:picMkLst>
            <pc:docMk/>
            <pc:sldMk cId="806469271" sldId="901"/>
            <ac:picMk id="3" creationId="{AE7BA405-DC29-26F0-BB94-CDCACD60893E}"/>
          </ac:picMkLst>
        </pc:picChg>
      </pc:sldChg>
      <pc:sldChg chg="addSp delSp modSp mod">
        <pc:chgData name="Steve Rouse" userId="f8ecf335-f555-4db6-baf2-49557c7a02c3" providerId="ADAL" clId="{8C31E38B-1A93-4ACC-B3D4-0FB95D1DE156}" dt="2024-02-07T17:49:31.718" v="1158"/>
        <pc:sldMkLst>
          <pc:docMk/>
          <pc:sldMk cId="13604423" sldId="902"/>
        </pc:sldMkLst>
        <pc:spChg chg="add">
          <ac:chgData name="Steve Rouse" userId="f8ecf335-f555-4db6-baf2-49557c7a02c3" providerId="ADAL" clId="{8C31E38B-1A93-4ACC-B3D4-0FB95D1DE156}" dt="2024-02-07T17:30:53.175" v="676" actId="26606"/>
          <ac:spMkLst>
            <pc:docMk/>
            <pc:sldMk cId="13604423" sldId="902"/>
            <ac:spMk id="3079" creationId="{42A4FC2C-047E-45A5-965D-8E1E3BF09BC6}"/>
          </ac:spMkLst>
        </pc:spChg>
        <pc:picChg chg="add mod">
          <ac:chgData name="Steve Rouse" userId="f8ecf335-f555-4db6-baf2-49557c7a02c3" providerId="ADAL" clId="{8C31E38B-1A93-4ACC-B3D4-0FB95D1DE156}" dt="2024-02-07T17:49:31.718" v="1158"/>
          <ac:picMkLst>
            <pc:docMk/>
            <pc:sldMk cId="13604423" sldId="902"/>
            <ac:picMk id="2" creationId="{CB97FC1E-8054-2745-ED6C-A8B5C0BD0EAF}"/>
          </ac:picMkLst>
        </pc:picChg>
        <pc:picChg chg="del">
          <ac:chgData name="Steve Rouse" userId="f8ecf335-f555-4db6-baf2-49557c7a02c3" providerId="ADAL" clId="{8C31E38B-1A93-4ACC-B3D4-0FB95D1DE156}" dt="2024-02-07T17:30:49.462" v="674" actId="478"/>
          <ac:picMkLst>
            <pc:docMk/>
            <pc:sldMk cId="13604423" sldId="902"/>
            <ac:picMk id="2050" creationId="{9465F995-96E2-7CB4-D846-24FD582DD4FB}"/>
          </ac:picMkLst>
        </pc:picChg>
        <pc:picChg chg="add mod">
          <ac:chgData name="Steve Rouse" userId="f8ecf335-f555-4db6-baf2-49557c7a02c3" providerId="ADAL" clId="{8C31E38B-1A93-4ACC-B3D4-0FB95D1DE156}" dt="2024-02-07T17:30:53.175" v="676" actId="26606"/>
          <ac:picMkLst>
            <pc:docMk/>
            <pc:sldMk cId="13604423" sldId="902"/>
            <ac:picMk id="3074" creationId="{8FF179AC-AC6D-7D8B-40CA-AEF84F953927}"/>
          </ac:picMkLst>
        </pc:picChg>
      </pc:sldChg>
      <pc:sldChg chg="del">
        <pc:chgData name="Steve Rouse" userId="f8ecf335-f555-4db6-baf2-49557c7a02c3" providerId="ADAL" clId="{8C31E38B-1A93-4ACC-B3D4-0FB95D1DE156}" dt="2024-02-07T17:30:13.882" v="671" actId="47"/>
        <pc:sldMkLst>
          <pc:docMk/>
          <pc:sldMk cId="3534891317" sldId="903"/>
        </pc:sldMkLst>
      </pc:sldChg>
      <pc:sldChg chg="del">
        <pc:chgData name="Steve Rouse" userId="f8ecf335-f555-4db6-baf2-49557c7a02c3" providerId="ADAL" clId="{8C31E38B-1A93-4ACC-B3D4-0FB95D1DE156}" dt="2024-02-07T17:30:15.413" v="672" actId="47"/>
        <pc:sldMkLst>
          <pc:docMk/>
          <pc:sldMk cId="3279549167" sldId="904"/>
        </pc:sldMkLst>
      </pc:sldChg>
      <pc:sldChg chg="del">
        <pc:chgData name="Steve Rouse" userId="f8ecf335-f555-4db6-baf2-49557c7a02c3" providerId="ADAL" clId="{8C31E38B-1A93-4ACC-B3D4-0FB95D1DE156}" dt="2024-02-07T17:30:16.451" v="673" actId="47"/>
        <pc:sldMkLst>
          <pc:docMk/>
          <pc:sldMk cId="3360688545" sldId="905"/>
        </pc:sldMkLst>
      </pc:sldChg>
      <pc:sldChg chg="addSp modSp">
        <pc:chgData name="Steve Rouse" userId="f8ecf335-f555-4db6-baf2-49557c7a02c3" providerId="ADAL" clId="{8C31E38B-1A93-4ACC-B3D4-0FB95D1DE156}" dt="2024-02-07T17:49:28.461" v="1157"/>
        <pc:sldMkLst>
          <pc:docMk/>
          <pc:sldMk cId="1852967782" sldId="906"/>
        </pc:sldMkLst>
        <pc:picChg chg="add mod">
          <ac:chgData name="Steve Rouse" userId="f8ecf335-f555-4db6-baf2-49557c7a02c3" providerId="ADAL" clId="{8C31E38B-1A93-4ACC-B3D4-0FB95D1DE156}" dt="2024-02-07T17:49:28.461" v="1157"/>
          <ac:picMkLst>
            <pc:docMk/>
            <pc:sldMk cId="1852967782" sldId="906"/>
            <ac:picMk id="3" creationId="{2B97824F-74B9-E86B-A27C-B20ADB8AF27A}"/>
          </ac:picMkLst>
        </pc:picChg>
      </pc:sldChg>
      <pc:sldChg chg="addSp modSp">
        <pc:chgData name="Steve Rouse" userId="f8ecf335-f555-4db6-baf2-49557c7a02c3" providerId="ADAL" clId="{8C31E38B-1A93-4ACC-B3D4-0FB95D1DE156}" dt="2024-02-07T17:49:24.163" v="1156"/>
        <pc:sldMkLst>
          <pc:docMk/>
          <pc:sldMk cId="2365433827" sldId="907"/>
        </pc:sldMkLst>
        <pc:picChg chg="add mod">
          <ac:chgData name="Steve Rouse" userId="f8ecf335-f555-4db6-baf2-49557c7a02c3" providerId="ADAL" clId="{8C31E38B-1A93-4ACC-B3D4-0FB95D1DE156}" dt="2024-02-07T17:49:24.163" v="1156"/>
          <ac:picMkLst>
            <pc:docMk/>
            <pc:sldMk cId="2365433827" sldId="907"/>
            <ac:picMk id="2" creationId="{E8BBF60E-8B5A-E2F7-9DC5-0B2F9B7DCF3F}"/>
          </ac:picMkLst>
        </pc:picChg>
      </pc:sldChg>
      <pc:sldChg chg="addSp modSp">
        <pc:chgData name="Steve Rouse" userId="f8ecf335-f555-4db6-baf2-49557c7a02c3" providerId="ADAL" clId="{8C31E38B-1A93-4ACC-B3D4-0FB95D1DE156}" dt="2024-02-07T17:49:20.531" v="1155"/>
        <pc:sldMkLst>
          <pc:docMk/>
          <pc:sldMk cId="648849695" sldId="908"/>
        </pc:sldMkLst>
        <pc:picChg chg="add mod">
          <ac:chgData name="Steve Rouse" userId="f8ecf335-f555-4db6-baf2-49557c7a02c3" providerId="ADAL" clId="{8C31E38B-1A93-4ACC-B3D4-0FB95D1DE156}" dt="2024-02-07T17:49:20.531" v="1155"/>
          <ac:picMkLst>
            <pc:docMk/>
            <pc:sldMk cId="648849695" sldId="908"/>
            <ac:picMk id="2" creationId="{7C3F7C77-1FC3-BAF9-7555-B6E83DF0E1DB}"/>
          </ac:picMkLst>
        </pc:picChg>
      </pc:sldChg>
      <pc:sldChg chg="addSp modSp">
        <pc:chgData name="Steve Rouse" userId="f8ecf335-f555-4db6-baf2-49557c7a02c3" providerId="ADAL" clId="{8C31E38B-1A93-4ACC-B3D4-0FB95D1DE156}" dt="2024-02-07T17:49:16.246" v="1154"/>
        <pc:sldMkLst>
          <pc:docMk/>
          <pc:sldMk cId="3179666280" sldId="909"/>
        </pc:sldMkLst>
        <pc:picChg chg="add mod">
          <ac:chgData name="Steve Rouse" userId="f8ecf335-f555-4db6-baf2-49557c7a02c3" providerId="ADAL" clId="{8C31E38B-1A93-4ACC-B3D4-0FB95D1DE156}" dt="2024-02-07T17:49:16.246" v="1154"/>
          <ac:picMkLst>
            <pc:docMk/>
            <pc:sldMk cId="3179666280" sldId="909"/>
            <ac:picMk id="2" creationId="{7AF3CA1C-EEF4-8DC4-A481-08C046E23635}"/>
          </ac:picMkLst>
        </pc:picChg>
      </pc:sldChg>
      <pc:sldChg chg="addSp modSp">
        <pc:chgData name="Steve Rouse" userId="f8ecf335-f555-4db6-baf2-49557c7a02c3" providerId="ADAL" clId="{8C31E38B-1A93-4ACC-B3D4-0FB95D1DE156}" dt="2024-02-07T17:49:12.671" v="1153"/>
        <pc:sldMkLst>
          <pc:docMk/>
          <pc:sldMk cId="20369447" sldId="910"/>
        </pc:sldMkLst>
        <pc:picChg chg="add mod">
          <ac:chgData name="Steve Rouse" userId="f8ecf335-f555-4db6-baf2-49557c7a02c3" providerId="ADAL" clId="{8C31E38B-1A93-4ACC-B3D4-0FB95D1DE156}" dt="2024-02-07T17:49:12.671" v="1153"/>
          <ac:picMkLst>
            <pc:docMk/>
            <pc:sldMk cId="20369447" sldId="910"/>
            <ac:picMk id="3" creationId="{F46EB0C5-0785-87CB-5835-2682CEFBC27E}"/>
          </ac:picMkLst>
        </pc:picChg>
      </pc:sldChg>
      <pc:sldChg chg="del">
        <pc:chgData name="Steve Rouse" userId="f8ecf335-f555-4db6-baf2-49557c7a02c3" providerId="ADAL" clId="{8C31E38B-1A93-4ACC-B3D4-0FB95D1DE156}" dt="2024-02-07T17:31:02.855" v="677" actId="47"/>
        <pc:sldMkLst>
          <pc:docMk/>
          <pc:sldMk cId="3988259843" sldId="911"/>
        </pc:sldMkLst>
      </pc:sldChg>
      <pc:sldChg chg="addSp modSp">
        <pc:chgData name="Steve Rouse" userId="f8ecf335-f555-4db6-baf2-49557c7a02c3" providerId="ADAL" clId="{8C31E38B-1A93-4ACC-B3D4-0FB95D1DE156}" dt="2024-02-07T17:49:08.292" v="1152"/>
        <pc:sldMkLst>
          <pc:docMk/>
          <pc:sldMk cId="1424840115" sldId="912"/>
        </pc:sldMkLst>
        <pc:picChg chg="add mod">
          <ac:chgData name="Steve Rouse" userId="f8ecf335-f555-4db6-baf2-49557c7a02c3" providerId="ADAL" clId="{8C31E38B-1A93-4ACC-B3D4-0FB95D1DE156}" dt="2024-02-07T17:49:08.292" v="1152"/>
          <ac:picMkLst>
            <pc:docMk/>
            <pc:sldMk cId="1424840115" sldId="912"/>
            <ac:picMk id="2" creationId="{39121078-A24B-4F40-963D-0B769C6A5FF6}"/>
          </ac:picMkLst>
        </pc:picChg>
      </pc:sldChg>
      <pc:sldChg chg="addSp modSp">
        <pc:chgData name="Steve Rouse" userId="f8ecf335-f555-4db6-baf2-49557c7a02c3" providerId="ADAL" clId="{8C31E38B-1A93-4ACC-B3D4-0FB95D1DE156}" dt="2024-02-07T17:49:04.637" v="1151"/>
        <pc:sldMkLst>
          <pc:docMk/>
          <pc:sldMk cId="3279933600" sldId="913"/>
        </pc:sldMkLst>
        <pc:picChg chg="add mod">
          <ac:chgData name="Steve Rouse" userId="f8ecf335-f555-4db6-baf2-49557c7a02c3" providerId="ADAL" clId="{8C31E38B-1A93-4ACC-B3D4-0FB95D1DE156}" dt="2024-02-07T17:49:04.637" v="1151"/>
          <ac:picMkLst>
            <pc:docMk/>
            <pc:sldMk cId="3279933600" sldId="913"/>
            <ac:picMk id="2" creationId="{DC0955F3-F7CC-08E3-D8AC-5D4E50CF787A}"/>
          </ac:picMkLst>
        </pc:picChg>
      </pc:sldChg>
      <pc:sldChg chg="del">
        <pc:chgData name="Steve Rouse" userId="f8ecf335-f555-4db6-baf2-49557c7a02c3" providerId="ADAL" clId="{8C31E38B-1A93-4ACC-B3D4-0FB95D1DE156}" dt="2024-02-07T17:31:08.883" v="678" actId="47"/>
        <pc:sldMkLst>
          <pc:docMk/>
          <pc:sldMk cId="977766475" sldId="914"/>
        </pc:sldMkLst>
      </pc:sldChg>
      <pc:sldChg chg="addSp modSp">
        <pc:chgData name="Steve Rouse" userId="f8ecf335-f555-4db6-baf2-49557c7a02c3" providerId="ADAL" clId="{8C31E38B-1A93-4ACC-B3D4-0FB95D1DE156}" dt="2024-02-07T17:49:00.449" v="1150"/>
        <pc:sldMkLst>
          <pc:docMk/>
          <pc:sldMk cId="792603216" sldId="915"/>
        </pc:sldMkLst>
        <pc:picChg chg="add mod">
          <ac:chgData name="Steve Rouse" userId="f8ecf335-f555-4db6-baf2-49557c7a02c3" providerId="ADAL" clId="{8C31E38B-1A93-4ACC-B3D4-0FB95D1DE156}" dt="2024-02-07T17:49:00.449" v="1150"/>
          <ac:picMkLst>
            <pc:docMk/>
            <pc:sldMk cId="792603216" sldId="915"/>
            <ac:picMk id="2" creationId="{F3121324-013B-F5B4-8250-8F65A47C6F68}"/>
          </ac:picMkLst>
        </pc:picChg>
      </pc:sldChg>
      <pc:sldChg chg="addSp modSp">
        <pc:chgData name="Steve Rouse" userId="f8ecf335-f555-4db6-baf2-49557c7a02c3" providerId="ADAL" clId="{8C31E38B-1A93-4ACC-B3D4-0FB95D1DE156}" dt="2024-02-07T17:48:56.916" v="1149"/>
        <pc:sldMkLst>
          <pc:docMk/>
          <pc:sldMk cId="871828761" sldId="916"/>
        </pc:sldMkLst>
        <pc:picChg chg="add mod">
          <ac:chgData name="Steve Rouse" userId="f8ecf335-f555-4db6-baf2-49557c7a02c3" providerId="ADAL" clId="{8C31E38B-1A93-4ACC-B3D4-0FB95D1DE156}" dt="2024-02-07T17:48:56.916" v="1149"/>
          <ac:picMkLst>
            <pc:docMk/>
            <pc:sldMk cId="871828761" sldId="916"/>
            <ac:picMk id="2" creationId="{CEBA47D9-F62F-AD87-06F7-AEE1124C1BB7}"/>
          </ac:picMkLst>
        </pc:picChg>
      </pc:sldChg>
      <pc:sldChg chg="addSp modSp">
        <pc:chgData name="Steve Rouse" userId="f8ecf335-f555-4db6-baf2-49557c7a02c3" providerId="ADAL" clId="{8C31E38B-1A93-4ACC-B3D4-0FB95D1DE156}" dt="2024-02-07T17:48:52.512" v="1148"/>
        <pc:sldMkLst>
          <pc:docMk/>
          <pc:sldMk cId="3362465984" sldId="917"/>
        </pc:sldMkLst>
        <pc:picChg chg="add mod">
          <ac:chgData name="Steve Rouse" userId="f8ecf335-f555-4db6-baf2-49557c7a02c3" providerId="ADAL" clId="{8C31E38B-1A93-4ACC-B3D4-0FB95D1DE156}" dt="2024-02-07T17:48:52.512" v="1148"/>
          <ac:picMkLst>
            <pc:docMk/>
            <pc:sldMk cId="3362465984" sldId="917"/>
            <ac:picMk id="2" creationId="{06E8EAEE-CE3B-D2F4-6703-A6AD16318565}"/>
          </ac:picMkLst>
        </pc:picChg>
      </pc:sldChg>
      <pc:sldChg chg="addSp modSp">
        <pc:chgData name="Steve Rouse" userId="f8ecf335-f555-4db6-baf2-49557c7a02c3" providerId="ADAL" clId="{8C31E38B-1A93-4ACC-B3D4-0FB95D1DE156}" dt="2024-02-07T17:48:46.380" v="1147"/>
        <pc:sldMkLst>
          <pc:docMk/>
          <pc:sldMk cId="125537673" sldId="918"/>
        </pc:sldMkLst>
        <pc:picChg chg="add mod">
          <ac:chgData name="Steve Rouse" userId="f8ecf335-f555-4db6-baf2-49557c7a02c3" providerId="ADAL" clId="{8C31E38B-1A93-4ACC-B3D4-0FB95D1DE156}" dt="2024-02-07T17:48:46.380" v="1147"/>
          <ac:picMkLst>
            <pc:docMk/>
            <pc:sldMk cId="125537673" sldId="918"/>
            <ac:picMk id="4" creationId="{155BD05D-A75A-9520-4F51-29B9A3CAE850}"/>
          </ac:picMkLst>
        </pc:picChg>
      </pc:sldChg>
      <pc:sldChg chg="addSp delSp modSp mod">
        <pc:chgData name="Steve Rouse" userId="f8ecf335-f555-4db6-baf2-49557c7a02c3" providerId="ADAL" clId="{8C31E38B-1A93-4ACC-B3D4-0FB95D1DE156}" dt="2024-02-07T17:48:41.260" v="1146" actId="478"/>
        <pc:sldMkLst>
          <pc:docMk/>
          <pc:sldMk cId="4267559818" sldId="919"/>
        </pc:sldMkLst>
        <pc:picChg chg="add del mod">
          <ac:chgData name="Steve Rouse" userId="f8ecf335-f555-4db6-baf2-49557c7a02c3" providerId="ADAL" clId="{8C31E38B-1A93-4ACC-B3D4-0FB95D1DE156}" dt="2024-02-07T17:48:41.260" v="1146" actId="478"/>
          <ac:picMkLst>
            <pc:docMk/>
            <pc:sldMk cId="4267559818" sldId="919"/>
            <ac:picMk id="2" creationId="{D148F096-ADB5-CBCD-3AA7-A0DED0D529D6}"/>
          </ac:picMkLst>
        </pc:picChg>
      </pc:sldChg>
      <pc:sldChg chg="addSp modSp">
        <pc:chgData name="Steve Rouse" userId="f8ecf335-f555-4db6-baf2-49557c7a02c3" providerId="ADAL" clId="{8C31E38B-1A93-4ACC-B3D4-0FB95D1DE156}" dt="2024-02-07T17:48:34.435" v="1144"/>
        <pc:sldMkLst>
          <pc:docMk/>
          <pc:sldMk cId="3334768295" sldId="920"/>
        </pc:sldMkLst>
        <pc:picChg chg="add mod">
          <ac:chgData name="Steve Rouse" userId="f8ecf335-f555-4db6-baf2-49557c7a02c3" providerId="ADAL" clId="{8C31E38B-1A93-4ACC-B3D4-0FB95D1DE156}" dt="2024-02-07T17:48:34.435" v="1144"/>
          <ac:picMkLst>
            <pc:docMk/>
            <pc:sldMk cId="3334768295" sldId="920"/>
            <ac:picMk id="2" creationId="{ABD69A0D-B6BA-A4FA-C083-AE5A26BE103F}"/>
          </ac:picMkLst>
        </pc:picChg>
      </pc:sldChg>
      <pc:sldChg chg="addSp modSp">
        <pc:chgData name="Steve Rouse" userId="f8ecf335-f555-4db6-baf2-49557c7a02c3" providerId="ADAL" clId="{8C31E38B-1A93-4ACC-B3D4-0FB95D1DE156}" dt="2024-02-07T17:48:31.288" v="1143"/>
        <pc:sldMkLst>
          <pc:docMk/>
          <pc:sldMk cId="324692408" sldId="921"/>
        </pc:sldMkLst>
        <pc:picChg chg="add mod">
          <ac:chgData name="Steve Rouse" userId="f8ecf335-f555-4db6-baf2-49557c7a02c3" providerId="ADAL" clId="{8C31E38B-1A93-4ACC-B3D4-0FB95D1DE156}" dt="2024-02-07T17:48:31.288" v="1143"/>
          <ac:picMkLst>
            <pc:docMk/>
            <pc:sldMk cId="324692408" sldId="921"/>
            <ac:picMk id="2" creationId="{EC465269-7544-340F-8EB9-2F9118FB8EF6}"/>
          </ac:picMkLst>
        </pc:picChg>
      </pc:sldChg>
      <pc:sldChg chg="del">
        <pc:chgData name="Steve Rouse" userId="f8ecf335-f555-4db6-baf2-49557c7a02c3" providerId="ADAL" clId="{8C31E38B-1A93-4ACC-B3D4-0FB95D1DE156}" dt="2024-02-07T17:31:16.472" v="679" actId="47"/>
        <pc:sldMkLst>
          <pc:docMk/>
          <pc:sldMk cId="1779898892" sldId="922"/>
        </pc:sldMkLst>
      </pc:sldChg>
      <pc:sldChg chg="del">
        <pc:chgData name="Steve Rouse" userId="f8ecf335-f555-4db6-baf2-49557c7a02c3" providerId="ADAL" clId="{8C31E38B-1A93-4ACC-B3D4-0FB95D1DE156}" dt="2024-02-07T17:31:17.395" v="680" actId="47"/>
        <pc:sldMkLst>
          <pc:docMk/>
          <pc:sldMk cId="18634012" sldId="923"/>
        </pc:sldMkLst>
      </pc:sldChg>
      <pc:sldChg chg="del">
        <pc:chgData name="Steve Rouse" userId="f8ecf335-f555-4db6-baf2-49557c7a02c3" providerId="ADAL" clId="{8C31E38B-1A93-4ACC-B3D4-0FB95D1DE156}" dt="2024-02-07T17:31:18.300" v="681" actId="47"/>
        <pc:sldMkLst>
          <pc:docMk/>
          <pc:sldMk cId="314528582" sldId="924"/>
        </pc:sldMkLst>
      </pc:sldChg>
      <pc:sldChg chg="addSp modSp">
        <pc:chgData name="Steve Rouse" userId="f8ecf335-f555-4db6-baf2-49557c7a02c3" providerId="ADAL" clId="{8C31E38B-1A93-4ACC-B3D4-0FB95D1DE156}" dt="2024-02-07T17:48:27.023" v="1142"/>
        <pc:sldMkLst>
          <pc:docMk/>
          <pc:sldMk cId="39715789" sldId="925"/>
        </pc:sldMkLst>
        <pc:picChg chg="add mod">
          <ac:chgData name="Steve Rouse" userId="f8ecf335-f555-4db6-baf2-49557c7a02c3" providerId="ADAL" clId="{8C31E38B-1A93-4ACC-B3D4-0FB95D1DE156}" dt="2024-02-07T17:48:27.023" v="1142"/>
          <ac:picMkLst>
            <pc:docMk/>
            <pc:sldMk cId="39715789" sldId="925"/>
            <ac:picMk id="2" creationId="{0607DC36-4DF8-35C3-EB6B-B0E792B3AC33}"/>
          </ac:picMkLst>
        </pc:picChg>
      </pc:sldChg>
      <pc:sldChg chg="addSp modSp">
        <pc:chgData name="Steve Rouse" userId="f8ecf335-f555-4db6-baf2-49557c7a02c3" providerId="ADAL" clId="{8C31E38B-1A93-4ACC-B3D4-0FB95D1DE156}" dt="2024-02-07T17:48:23.540" v="1141"/>
        <pc:sldMkLst>
          <pc:docMk/>
          <pc:sldMk cId="2961221728" sldId="926"/>
        </pc:sldMkLst>
        <pc:picChg chg="add mod">
          <ac:chgData name="Steve Rouse" userId="f8ecf335-f555-4db6-baf2-49557c7a02c3" providerId="ADAL" clId="{8C31E38B-1A93-4ACC-B3D4-0FB95D1DE156}" dt="2024-02-07T17:48:23.540" v="1141"/>
          <ac:picMkLst>
            <pc:docMk/>
            <pc:sldMk cId="2961221728" sldId="926"/>
            <ac:picMk id="2" creationId="{94DBD927-5965-FE95-1C44-077E626ECCFA}"/>
          </ac:picMkLst>
        </pc:picChg>
      </pc:sldChg>
      <pc:sldChg chg="addSp modSp">
        <pc:chgData name="Steve Rouse" userId="f8ecf335-f555-4db6-baf2-49557c7a02c3" providerId="ADAL" clId="{8C31E38B-1A93-4ACC-B3D4-0FB95D1DE156}" dt="2024-02-07T17:48:19.308" v="1140"/>
        <pc:sldMkLst>
          <pc:docMk/>
          <pc:sldMk cId="4254216412" sldId="927"/>
        </pc:sldMkLst>
        <pc:picChg chg="add mod">
          <ac:chgData name="Steve Rouse" userId="f8ecf335-f555-4db6-baf2-49557c7a02c3" providerId="ADAL" clId="{8C31E38B-1A93-4ACC-B3D4-0FB95D1DE156}" dt="2024-02-07T17:48:19.308" v="1140"/>
          <ac:picMkLst>
            <pc:docMk/>
            <pc:sldMk cId="4254216412" sldId="927"/>
            <ac:picMk id="2" creationId="{10626B57-D488-4CEA-6310-90BDAB04C136}"/>
          </ac:picMkLst>
        </pc:picChg>
      </pc:sldChg>
      <pc:sldChg chg="addSp modSp">
        <pc:chgData name="Steve Rouse" userId="f8ecf335-f555-4db6-baf2-49557c7a02c3" providerId="ADAL" clId="{8C31E38B-1A93-4ACC-B3D4-0FB95D1DE156}" dt="2024-02-07T17:48:15.499" v="1139"/>
        <pc:sldMkLst>
          <pc:docMk/>
          <pc:sldMk cId="3545185922" sldId="1324"/>
        </pc:sldMkLst>
        <pc:picChg chg="add mod">
          <ac:chgData name="Steve Rouse" userId="f8ecf335-f555-4db6-baf2-49557c7a02c3" providerId="ADAL" clId="{8C31E38B-1A93-4ACC-B3D4-0FB95D1DE156}" dt="2024-02-07T17:48:15.499" v="1139"/>
          <ac:picMkLst>
            <pc:docMk/>
            <pc:sldMk cId="3545185922" sldId="1324"/>
            <ac:picMk id="2" creationId="{8C260608-A1D2-BBCE-8E18-293E8EB18377}"/>
          </ac:picMkLst>
        </pc:picChg>
      </pc:sldChg>
      <pc:sldChg chg="addSp delSp modSp new mod setBg modClrScheme chgLayout">
        <pc:chgData name="Steve Rouse" userId="f8ecf335-f555-4db6-baf2-49557c7a02c3" providerId="ADAL" clId="{8C31E38B-1A93-4ACC-B3D4-0FB95D1DE156}" dt="2024-02-07T17:11:17.764" v="366" actId="113"/>
        <pc:sldMkLst>
          <pc:docMk/>
          <pc:sldMk cId="2605651616" sldId="1368"/>
        </pc:sldMkLst>
        <pc:spChg chg="del">
          <ac:chgData name="Steve Rouse" userId="f8ecf335-f555-4db6-baf2-49557c7a02c3" providerId="ADAL" clId="{8C31E38B-1A93-4ACC-B3D4-0FB95D1DE156}" dt="2024-02-07T08:13:56.503" v="181" actId="700"/>
          <ac:spMkLst>
            <pc:docMk/>
            <pc:sldMk cId="2605651616" sldId="1368"/>
            <ac:spMk id="2" creationId="{E4B8DB2D-D958-5239-7358-75B36D09ED05}"/>
          </ac:spMkLst>
        </pc:spChg>
        <pc:spChg chg="del">
          <ac:chgData name="Steve Rouse" userId="f8ecf335-f555-4db6-baf2-49557c7a02c3" providerId="ADAL" clId="{8C31E38B-1A93-4ACC-B3D4-0FB95D1DE156}" dt="2024-02-07T08:13:56.503" v="181" actId="700"/>
          <ac:spMkLst>
            <pc:docMk/>
            <pc:sldMk cId="2605651616" sldId="1368"/>
            <ac:spMk id="3" creationId="{116301B1-C1D7-80C3-9D63-01334AD2563E}"/>
          </ac:spMkLst>
        </pc:spChg>
        <pc:spChg chg="add mod">
          <ac:chgData name="Steve Rouse" userId="f8ecf335-f555-4db6-baf2-49557c7a02c3" providerId="ADAL" clId="{8C31E38B-1A93-4ACC-B3D4-0FB95D1DE156}" dt="2024-02-07T17:11:17.764" v="366" actId="113"/>
          <ac:spMkLst>
            <pc:docMk/>
            <pc:sldMk cId="2605651616" sldId="1368"/>
            <ac:spMk id="6" creationId="{DA7979F9-CE57-B8E2-C070-F391B622FA95}"/>
          </ac:spMkLst>
        </pc:spChg>
        <pc:spChg chg="add">
          <ac:chgData name="Steve Rouse" userId="f8ecf335-f555-4db6-baf2-49557c7a02c3" providerId="ADAL" clId="{8C31E38B-1A93-4ACC-B3D4-0FB95D1DE156}" dt="2024-02-07T08:16:39.910" v="185" actId="26606"/>
          <ac:spMkLst>
            <pc:docMk/>
            <pc:sldMk cId="2605651616" sldId="1368"/>
            <ac:spMk id="10" creationId="{42A4FC2C-047E-45A5-965D-8E1E3BF09BC6}"/>
          </ac:spMkLst>
        </pc:spChg>
        <pc:picChg chg="add mod">
          <ac:chgData name="Steve Rouse" userId="f8ecf335-f555-4db6-baf2-49557c7a02c3" providerId="ADAL" clId="{8C31E38B-1A93-4ACC-B3D4-0FB95D1DE156}" dt="2024-02-07T17:11:12.581" v="365"/>
          <ac:picMkLst>
            <pc:docMk/>
            <pc:sldMk cId="2605651616" sldId="1368"/>
            <ac:picMk id="2" creationId="{7A70AE33-031F-001C-3438-019D72446683}"/>
          </ac:picMkLst>
        </pc:picChg>
        <pc:picChg chg="add mod">
          <ac:chgData name="Steve Rouse" userId="f8ecf335-f555-4db6-baf2-49557c7a02c3" providerId="ADAL" clId="{8C31E38B-1A93-4ACC-B3D4-0FB95D1DE156}" dt="2024-02-07T08:16:39.910" v="185" actId="26606"/>
          <ac:picMkLst>
            <pc:docMk/>
            <pc:sldMk cId="2605651616" sldId="1368"/>
            <ac:picMk id="5" creationId="{6431469F-4F87-17FA-0DCF-C4346444FBD4}"/>
          </ac:picMkLst>
        </pc:picChg>
      </pc:sldChg>
      <pc:sldChg chg="new del">
        <pc:chgData name="Steve Rouse" userId="f8ecf335-f555-4db6-baf2-49557c7a02c3" providerId="ADAL" clId="{8C31E38B-1A93-4ACC-B3D4-0FB95D1DE156}" dt="2024-02-07T17:24:05.432" v="520" actId="47"/>
        <pc:sldMkLst>
          <pc:docMk/>
          <pc:sldMk cId="1384170876" sldId="1369"/>
        </pc:sldMkLst>
      </pc:sldChg>
      <pc:sldChg chg="addSp delSp modSp new mod setBg setClrOvrMap">
        <pc:chgData name="Steve Rouse" userId="f8ecf335-f555-4db6-baf2-49557c7a02c3" providerId="ADAL" clId="{8C31E38B-1A93-4ACC-B3D4-0FB95D1DE156}" dt="2024-02-07T17:12:05.996" v="372" actId="1076"/>
        <pc:sldMkLst>
          <pc:docMk/>
          <pc:sldMk cId="893829134" sldId="1370"/>
        </pc:sldMkLst>
        <pc:spChg chg="add mod">
          <ac:chgData name="Steve Rouse" userId="f8ecf335-f555-4db6-baf2-49557c7a02c3" providerId="ADAL" clId="{8C31E38B-1A93-4ACC-B3D4-0FB95D1DE156}" dt="2024-02-07T17:12:05.996" v="372" actId="1076"/>
          <ac:spMkLst>
            <pc:docMk/>
            <pc:sldMk cId="893829134" sldId="1370"/>
            <ac:spMk id="4" creationId="{0DE0216C-1257-60F3-B5C0-97E3D83F34F1}"/>
          </ac:spMkLst>
        </pc:spChg>
        <pc:spChg chg="add">
          <ac:chgData name="Steve Rouse" userId="f8ecf335-f555-4db6-baf2-49557c7a02c3" providerId="ADAL" clId="{8C31E38B-1A93-4ACC-B3D4-0FB95D1DE156}" dt="2024-02-07T17:11:46.777" v="369" actId="26606"/>
          <ac:spMkLst>
            <pc:docMk/>
            <pc:sldMk cId="893829134" sldId="1370"/>
            <ac:spMk id="17" creationId="{71B2258F-86CA-4D4D-8270-BC05FCDEBFB3}"/>
          </ac:spMkLst>
        </pc:spChg>
        <pc:grpChg chg="add del">
          <ac:chgData name="Steve Rouse" userId="f8ecf335-f555-4db6-baf2-49557c7a02c3" providerId="ADAL" clId="{8C31E38B-1A93-4ACC-B3D4-0FB95D1DE156}" dt="2024-02-07T17:11:46.777" v="369" actId="26606"/>
          <ac:grpSpMkLst>
            <pc:docMk/>
            <pc:sldMk cId="893829134" sldId="1370"/>
            <ac:grpSpMk id="8" creationId="{723C66ED-DBBF-12CA-7F5E-813E0E7D036A}"/>
          </ac:grpSpMkLst>
        </pc:grpChg>
        <pc:picChg chg="add mod">
          <ac:chgData name="Steve Rouse" userId="f8ecf335-f555-4db6-baf2-49557c7a02c3" providerId="ADAL" clId="{8C31E38B-1A93-4ACC-B3D4-0FB95D1DE156}" dt="2024-02-07T17:11:35.594" v="368"/>
          <ac:picMkLst>
            <pc:docMk/>
            <pc:sldMk cId="893829134" sldId="1370"/>
            <ac:picMk id="2" creationId="{E8BAFA40-A113-8F39-9395-4BE8F6966C23}"/>
          </ac:picMkLst>
        </pc:picChg>
        <pc:picChg chg="add mod">
          <ac:chgData name="Steve Rouse" userId="f8ecf335-f555-4db6-baf2-49557c7a02c3" providerId="ADAL" clId="{8C31E38B-1A93-4ACC-B3D4-0FB95D1DE156}" dt="2024-02-07T17:11:46.777" v="369" actId="26606"/>
          <ac:picMkLst>
            <pc:docMk/>
            <pc:sldMk cId="893829134" sldId="1370"/>
            <ac:picMk id="3" creationId="{03D9E80D-32A9-D55C-DEEE-94E79373D41E}"/>
          </ac:picMkLst>
        </pc:picChg>
      </pc:sldChg>
      <pc:sldChg chg="addSp delSp modSp new mod setBg setClrOvrMap">
        <pc:chgData name="Steve Rouse" userId="f8ecf335-f555-4db6-baf2-49557c7a02c3" providerId="ADAL" clId="{8C31E38B-1A93-4ACC-B3D4-0FB95D1DE156}" dt="2024-02-07T17:12:36.322" v="380" actId="1076"/>
        <pc:sldMkLst>
          <pc:docMk/>
          <pc:sldMk cId="2700433043" sldId="1371"/>
        </pc:sldMkLst>
        <pc:spChg chg="add mod">
          <ac:chgData name="Steve Rouse" userId="f8ecf335-f555-4db6-baf2-49557c7a02c3" providerId="ADAL" clId="{8C31E38B-1A93-4ACC-B3D4-0FB95D1DE156}" dt="2024-02-07T17:12:36.322" v="380" actId="1076"/>
          <ac:spMkLst>
            <pc:docMk/>
            <pc:sldMk cId="2700433043" sldId="1371"/>
            <ac:spMk id="5" creationId="{7D05796E-0D67-FB19-CFCA-2D00F5E2A6BC}"/>
          </ac:spMkLst>
        </pc:spChg>
        <pc:spChg chg="add del">
          <ac:chgData name="Steve Rouse" userId="f8ecf335-f555-4db6-baf2-49557c7a02c3" providerId="ADAL" clId="{8C31E38B-1A93-4ACC-B3D4-0FB95D1DE156}" dt="2024-02-07T17:12:10.916" v="373" actId="26606"/>
          <ac:spMkLst>
            <pc:docMk/>
            <pc:sldMk cId="2700433043" sldId="1371"/>
            <ac:spMk id="17" creationId="{71B2258F-86CA-4D4D-8270-BC05FCDEBFB3}"/>
          </ac:spMkLst>
        </pc:spChg>
        <pc:spChg chg="add">
          <ac:chgData name="Steve Rouse" userId="f8ecf335-f555-4db6-baf2-49557c7a02c3" providerId="ADAL" clId="{8C31E38B-1A93-4ACC-B3D4-0FB95D1DE156}" dt="2024-02-07T17:12:10.916" v="373" actId="26606"/>
          <ac:spMkLst>
            <pc:docMk/>
            <pc:sldMk cId="2700433043" sldId="1371"/>
            <ac:spMk id="22" creationId="{71B2258F-86CA-4D4D-8270-BC05FCDEBFB3}"/>
          </ac:spMkLst>
        </pc:spChg>
        <pc:grpChg chg="add del">
          <ac:chgData name="Steve Rouse" userId="f8ecf335-f555-4db6-baf2-49557c7a02c3" providerId="ADAL" clId="{8C31E38B-1A93-4ACC-B3D4-0FB95D1DE156}" dt="2024-02-07T08:23:43.458" v="348" actId="26606"/>
          <ac:grpSpMkLst>
            <pc:docMk/>
            <pc:sldMk cId="2700433043" sldId="1371"/>
            <ac:grpSpMk id="8" creationId="{723C66ED-DBBF-12CA-7F5E-813E0E7D036A}"/>
          </ac:grpSpMkLst>
        </pc:grpChg>
        <pc:picChg chg="add mod">
          <ac:chgData name="Steve Rouse" userId="f8ecf335-f555-4db6-baf2-49557c7a02c3" providerId="ADAL" clId="{8C31E38B-1A93-4ACC-B3D4-0FB95D1DE156}" dt="2024-02-07T17:12:22.436" v="376"/>
          <ac:picMkLst>
            <pc:docMk/>
            <pc:sldMk cId="2700433043" sldId="1371"/>
            <ac:picMk id="2" creationId="{996F1C17-8D31-4FBD-952E-20EFFD806160}"/>
          </ac:picMkLst>
        </pc:picChg>
        <pc:picChg chg="add mod">
          <ac:chgData name="Steve Rouse" userId="f8ecf335-f555-4db6-baf2-49557c7a02c3" providerId="ADAL" clId="{8C31E38B-1A93-4ACC-B3D4-0FB95D1DE156}" dt="2024-02-07T08:23:43.458" v="348" actId="26606"/>
          <ac:picMkLst>
            <pc:docMk/>
            <pc:sldMk cId="2700433043" sldId="1371"/>
            <ac:picMk id="3" creationId="{8105D062-40E3-569B-D95D-AFD6F6BEFC70}"/>
          </ac:picMkLst>
        </pc:picChg>
        <pc:picChg chg="add">
          <ac:chgData name="Steve Rouse" userId="f8ecf335-f555-4db6-baf2-49557c7a02c3" providerId="ADAL" clId="{8C31E38B-1A93-4ACC-B3D4-0FB95D1DE156}" dt="2024-02-07T08:22:59.920" v="268"/>
          <ac:picMkLst>
            <pc:docMk/>
            <pc:sldMk cId="2700433043" sldId="1371"/>
            <ac:picMk id="4" creationId="{19013F54-DEFD-EE8B-D5D9-2A11EFB22E75}"/>
          </ac:picMkLst>
        </pc:picChg>
      </pc:sldChg>
      <pc:sldChg chg="delSp modSp mod delAnim modAnim">
        <pc:chgData name="Steve Rouse" userId="f8ecf335-f555-4db6-baf2-49557c7a02c3" providerId="ADAL" clId="{8C31E38B-1A93-4ACC-B3D4-0FB95D1DE156}" dt="2024-02-07T17:14:28.570" v="426" actId="1076"/>
        <pc:sldMkLst>
          <pc:docMk/>
          <pc:sldMk cId="4255809325" sldId="1372"/>
        </pc:sldMkLst>
        <pc:spChg chg="mod">
          <ac:chgData name="Steve Rouse" userId="f8ecf335-f555-4db6-baf2-49557c7a02c3" providerId="ADAL" clId="{8C31E38B-1A93-4ACC-B3D4-0FB95D1DE156}" dt="2024-02-07T17:14:28.570" v="426" actId="1076"/>
          <ac:spMkLst>
            <pc:docMk/>
            <pc:sldMk cId="4255809325" sldId="1372"/>
            <ac:spMk id="3" creationId="{A7DAFAC6-6401-5BC6-0BE0-7E0AC7CE1702}"/>
          </ac:spMkLst>
        </pc:spChg>
        <pc:spChg chg="del">
          <ac:chgData name="Steve Rouse" userId="f8ecf335-f555-4db6-baf2-49557c7a02c3" providerId="ADAL" clId="{8C31E38B-1A93-4ACC-B3D4-0FB95D1DE156}" dt="2024-02-07T17:12:58.708" v="381" actId="478"/>
          <ac:spMkLst>
            <pc:docMk/>
            <pc:sldMk cId="4255809325" sldId="1372"/>
            <ac:spMk id="4" creationId="{78A976EE-894E-9EB9-4A5B-695918A4FDE8}"/>
          </ac:spMkLst>
        </pc:spChg>
        <pc:spChg chg="del">
          <ac:chgData name="Steve Rouse" userId="f8ecf335-f555-4db6-baf2-49557c7a02c3" providerId="ADAL" clId="{8C31E38B-1A93-4ACC-B3D4-0FB95D1DE156}" dt="2024-02-07T17:13:00.470" v="382" actId="478"/>
          <ac:spMkLst>
            <pc:docMk/>
            <pc:sldMk cId="4255809325" sldId="1372"/>
            <ac:spMk id="5" creationId="{E7C932B8-992D-1E2C-776C-0E1C69C591E6}"/>
          </ac:spMkLst>
        </pc:spChg>
      </pc:sldChg>
      <pc:sldChg chg="addSp modSp mod modAnim">
        <pc:chgData name="Steve Rouse" userId="f8ecf335-f555-4db6-baf2-49557c7a02c3" providerId="ADAL" clId="{8C31E38B-1A93-4ACC-B3D4-0FB95D1DE156}" dt="2024-02-07T17:17:46.198" v="450" actId="207"/>
        <pc:sldMkLst>
          <pc:docMk/>
          <pc:sldMk cId="2953407758" sldId="1373"/>
        </pc:sldMkLst>
        <pc:spChg chg="mod">
          <ac:chgData name="Steve Rouse" userId="f8ecf335-f555-4db6-baf2-49557c7a02c3" providerId="ADAL" clId="{8C31E38B-1A93-4ACC-B3D4-0FB95D1DE156}" dt="2024-02-07T17:17:12.806" v="447" actId="1076"/>
          <ac:spMkLst>
            <pc:docMk/>
            <pc:sldMk cId="2953407758" sldId="1373"/>
            <ac:spMk id="3" creationId="{1568D749-1844-71DB-03B0-C8B615796375}"/>
          </ac:spMkLst>
        </pc:spChg>
        <pc:picChg chg="mod">
          <ac:chgData name="Steve Rouse" userId="f8ecf335-f555-4db6-baf2-49557c7a02c3" providerId="ADAL" clId="{8C31E38B-1A93-4ACC-B3D4-0FB95D1DE156}" dt="2024-02-07T17:16:09.141" v="435" actId="1076"/>
          <ac:picMkLst>
            <pc:docMk/>
            <pc:sldMk cId="2953407758" sldId="1373"/>
            <ac:picMk id="2" creationId="{D0961681-C1DE-94E1-6619-0BD6A86AD53D}"/>
          </ac:picMkLst>
        </pc:picChg>
        <pc:picChg chg="add mod">
          <ac:chgData name="Steve Rouse" userId="f8ecf335-f555-4db6-baf2-49557c7a02c3" providerId="ADAL" clId="{8C31E38B-1A93-4ACC-B3D4-0FB95D1DE156}" dt="2024-02-07T17:17:46.198" v="450" actId="207"/>
          <ac:picMkLst>
            <pc:docMk/>
            <pc:sldMk cId="2953407758" sldId="1373"/>
            <ac:picMk id="5" creationId="{92F71362-4431-FFCA-8640-185C32E7D96A}"/>
          </ac:picMkLst>
        </pc:picChg>
      </pc:sldChg>
      <pc:sldChg chg="addSp delSp modSp new mod setBg">
        <pc:chgData name="Steve Rouse" userId="f8ecf335-f555-4db6-baf2-49557c7a02c3" providerId="ADAL" clId="{8C31E38B-1A93-4ACC-B3D4-0FB95D1DE156}" dt="2024-02-07T17:55:18.496" v="1180"/>
        <pc:sldMkLst>
          <pc:docMk/>
          <pc:sldMk cId="478567370" sldId="1374"/>
        </pc:sldMkLst>
        <pc:spChg chg="add mod">
          <ac:chgData name="Steve Rouse" userId="f8ecf335-f555-4db6-baf2-49557c7a02c3" providerId="ADAL" clId="{8C31E38B-1A93-4ACC-B3D4-0FB95D1DE156}" dt="2024-02-07T17:23:37.828" v="519" actId="255"/>
          <ac:spMkLst>
            <pc:docMk/>
            <pc:sldMk cId="478567370" sldId="1374"/>
            <ac:spMk id="2" creationId="{FFE23E43-03A8-A5D7-E7B5-427010EE5D34}"/>
          </ac:spMkLst>
        </pc:spChg>
        <pc:spChg chg="add del">
          <ac:chgData name="Steve Rouse" userId="f8ecf335-f555-4db6-baf2-49557c7a02c3" providerId="ADAL" clId="{8C31E38B-1A93-4ACC-B3D4-0FB95D1DE156}" dt="2024-02-07T17:22:48.483" v="508" actId="26606"/>
          <ac:spMkLst>
            <pc:docMk/>
            <pc:sldMk cId="478567370" sldId="1374"/>
            <ac:spMk id="1035" creationId="{D2B82E2D-5822-450E-85CC-AE5EDD01ECD9}"/>
          </ac:spMkLst>
        </pc:spChg>
        <pc:spChg chg="add del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37" creationId="{A93898FF-D987-4B0E-BFB4-85F5EB356D4D}"/>
          </ac:spMkLst>
        </pc:spChg>
        <pc:spChg chg="add del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38" creationId="{612F383F-B981-4BC3-9E2B-7BE938CEF3EC}"/>
          </ac:spMkLst>
        </pc:spChg>
        <pc:spChg chg="add del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39" creationId="{5AA485AD-076E-4077-A6E6-C3C9F0C39FF2}"/>
          </ac:spMkLst>
        </pc:spChg>
        <pc:spChg chg="add del">
          <ac:chgData name="Steve Rouse" userId="f8ecf335-f555-4db6-baf2-49557c7a02c3" providerId="ADAL" clId="{8C31E38B-1A93-4ACC-B3D4-0FB95D1DE156}" dt="2024-02-07T17:22:44.071" v="507" actId="26606"/>
          <ac:spMkLst>
            <pc:docMk/>
            <pc:sldMk cId="478567370" sldId="1374"/>
            <ac:spMk id="1040" creationId="{A93898FF-D987-4B0E-BFB4-85F5EB356D4D}"/>
          </ac:spMkLst>
        </pc:spChg>
        <pc:spChg chg="add del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41" creationId="{58D235B8-3D10-493F-88AC-84BB404C1B5A}"/>
          </ac:spMkLst>
        </pc:spChg>
        <pc:spChg chg="add del">
          <ac:chgData name="Steve Rouse" userId="f8ecf335-f555-4db6-baf2-49557c7a02c3" providerId="ADAL" clId="{8C31E38B-1A93-4ACC-B3D4-0FB95D1DE156}" dt="2024-02-07T17:22:44.071" v="507" actId="26606"/>
          <ac:spMkLst>
            <pc:docMk/>
            <pc:sldMk cId="478567370" sldId="1374"/>
            <ac:spMk id="1042" creationId="{612F383F-B981-4BC3-9E2B-7BE938CEF3EC}"/>
          </ac:spMkLst>
        </pc:spChg>
        <pc:spChg chg="add del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43" creationId="{42A4FC2C-047E-45A5-965D-8E1E3BF09BC6}"/>
          </ac:spMkLst>
        </pc:spChg>
        <pc:spChg chg="add del">
          <ac:chgData name="Steve Rouse" userId="f8ecf335-f555-4db6-baf2-49557c7a02c3" providerId="ADAL" clId="{8C31E38B-1A93-4ACC-B3D4-0FB95D1DE156}" dt="2024-02-07T17:22:44.071" v="507" actId="26606"/>
          <ac:spMkLst>
            <pc:docMk/>
            <pc:sldMk cId="478567370" sldId="1374"/>
            <ac:spMk id="1044" creationId="{5AA485AD-076E-4077-A6E6-C3C9F0C39FF2}"/>
          </ac:spMkLst>
        </pc:spChg>
        <pc:spChg chg="add del">
          <ac:chgData name="Steve Rouse" userId="f8ecf335-f555-4db6-baf2-49557c7a02c3" providerId="ADAL" clId="{8C31E38B-1A93-4ACC-B3D4-0FB95D1DE156}" dt="2024-02-07T17:22:44.071" v="507" actId="26606"/>
          <ac:spMkLst>
            <pc:docMk/>
            <pc:sldMk cId="478567370" sldId="1374"/>
            <ac:spMk id="1046" creationId="{58D235B8-3D10-493F-88AC-84BB404C1B5A}"/>
          </ac:spMkLst>
        </pc:spChg>
        <pc:spChg chg="add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47" creationId="{A93898FF-D987-4B0E-BFB4-85F5EB356D4D}"/>
          </ac:spMkLst>
        </pc:spChg>
        <pc:spChg chg="add del">
          <ac:chgData name="Steve Rouse" userId="f8ecf335-f555-4db6-baf2-49557c7a02c3" providerId="ADAL" clId="{8C31E38B-1A93-4ACC-B3D4-0FB95D1DE156}" dt="2024-02-07T17:22:44.071" v="507" actId="26606"/>
          <ac:spMkLst>
            <pc:docMk/>
            <pc:sldMk cId="478567370" sldId="1374"/>
            <ac:spMk id="1048" creationId="{42A4FC2C-047E-45A5-965D-8E1E3BF09BC6}"/>
          </ac:spMkLst>
        </pc:spChg>
        <pc:spChg chg="add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52" creationId="{612F383F-B981-4BC3-9E2B-7BE938CEF3EC}"/>
          </ac:spMkLst>
        </pc:spChg>
        <pc:spChg chg="add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54" creationId="{5AA485AD-076E-4077-A6E6-C3C9F0C39FF2}"/>
          </ac:spMkLst>
        </pc:spChg>
        <pc:spChg chg="add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56" creationId="{58D235B8-3D10-493F-88AC-84BB404C1B5A}"/>
          </ac:spMkLst>
        </pc:spChg>
        <pc:spChg chg="add">
          <ac:chgData name="Steve Rouse" userId="f8ecf335-f555-4db6-baf2-49557c7a02c3" providerId="ADAL" clId="{8C31E38B-1A93-4ACC-B3D4-0FB95D1DE156}" dt="2024-02-07T17:23:14.072" v="516" actId="26606"/>
          <ac:spMkLst>
            <pc:docMk/>
            <pc:sldMk cId="478567370" sldId="1374"/>
            <ac:spMk id="1058" creationId="{42A4FC2C-047E-45A5-965D-8E1E3BF09BC6}"/>
          </ac:spMkLst>
        </pc:spChg>
        <pc:picChg chg="add mod">
          <ac:chgData name="Steve Rouse" userId="f8ecf335-f555-4db6-baf2-49557c7a02c3" providerId="ADAL" clId="{8C31E38B-1A93-4ACC-B3D4-0FB95D1DE156}" dt="2024-02-07T17:50:12.301" v="1168"/>
          <ac:picMkLst>
            <pc:docMk/>
            <pc:sldMk cId="478567370" sldId="1374"/>
            <ac:picMk id="3" creationId="{2AA54775-28E5-4D76-3B0A-D6DD8B70107F}"/>
          </ac:picMkLst>
        </pc:picChg>
        <pc:picChg chg="add mod">
          <ac:chgData name="Steve Rouse" userId="f8ecf335-f555-4db6-baf2-49557c7a02c3" providerId="ADAL" clId="{8C31E38B-1A93-4ACC-B3D4-0FB95D1DE156}" dt="2024-02-07T17:55:18.496" v="1180"/>
          <ac:picMkLst>
            <pc:docMk/>
            <pc:sldMk cId="478567370" sldId="1374"/>
            <ac:picMk id="4" creationId="{05FB6543-4321-0CAB-58CA-F1C1C1EF6AAF}"/>
          </ac:picMkLst>
        </pc:picChg>
        <pc:picChg chg="add mod">
          <ac:chgData name="Steve Rouse" userId="f8ecf335-f555-4db6-baf2-49557c7a02c3" providerId="ADAL" clId="{8C31E38B-1A93-4ACC-B3D4-0FB95D1DE156}" dt="2024-02-07T17:22:48.483" v="508" actId="26606"/>
          <ac:picMkLst>
            <pc:docMk/>
            <pc:sldMk cId="478567370" sldId="1374"/>
            <ac:picMk id="1026" creationId="{E36000A5-11E9-04B8-BC05-308ED5231A2D}"/>
          </ac:picMkLst>
        </pc:picChg>
        <pc:picChg chg="add mod">
          <ac:chgData name="Steve Rouse" userId="f8ecf335-f555-4db6-baf2-49557c7a02c3" providerId="ADAL" clId="{8C31E38B-1A93-4ACC-B3D4-0FB95D1DE156}" dt="2024-02-07T17:22:48.483" v="508" actId="26606"/>
          <ac:picMkLst>
            <pc:docMk/>
            <pc:sldMk cId="478567370" sldId="1374"/>
            <ac:picMk id="1028" creationId="{EF0BB57C-C8D2-065A-BB62-465350080DA3}"/>
          </ac:picMkLst>
        </pc:picChg>
        <pc:picChg chg="add mod ord">
          <ac:chgData name="Steve Rouse" userId="f8ecf335-f555-4db6-baf2-49557c7a02c3" providerId="ADAL" clId="{8C31E38B-1A93-4ACC-B3D4-0FB95D1DE156}" dt="2024-02-07T17:22:48.483" v="508" actId="26606"/>
          <ac:picMkLst>
            <pc:docMk/>
            <pc:sldMk cId="478567370" sldId="1374"/>
            <ac:picMk id="1030" creationId="{53E89E40-5245-B1B6-4C23-65906B8C3BF2}"/>
          </ac:picMkLst>
        </pc:picChg>
        <pc:picChg chg="add del">
          <ac:chgData name="Steve Rouse" userId="f8ecf335-f555-4db6-baf2-49557c7a02c3" providerId="ADAL" clId="{8C31E38B-1A93-4ACC-B3D4-0FB95D1DE156}" dt="2024-02-07T17:23:14.072" v="516" actId="26606"/>
          <ac:picMkLst>
            <pc:docMk/>
            <pc:sldMk cId="478567370" sldId="1374"/>
            <ac:picMk id="1045" creationId="{D088DBDF-80D5-4FC0-8A54-9D660B728DC4}"/>
          </ac:picMkLst>
        </pc:picChg>
        <pc:picChg chg="add del">
          <ac:chgData name="Steve Rouse" userId="f8ecf335-f555-4db6-baf2-49557c7a02c3" providerId="ADAL" clId="{8C31E38B-1A93-4ACC-B3D4-0FB95D1DE156}" dt="2024-02-07T17:22:44.071" v="507" actId="26606"/>
          <ac:picMkLst>
            <pc:docMk/>
            <pc:sldMk cId="478567370" sldId="1374"/>
            <ac:picMk id="1050" creationId="{D088DBDF-80D5-4FC0-8A54-9D660B728DC4}"/>
          </ac:picMkLst>
        </pc:picChg>
        <pc:picChg chg="add">
          <ac:chgData name="Steve Rouse" userId="f8ecf335-f555-4db6-baf2-49557c7a02c3" providerId="ADAL" clId="{8C31E38B-1A93-4ACC-B3D4-0FB95D1DE156}" dt="2024-02-07T17:23:14.072" v="516" actId="26606"/>
          <ac:picMkLst>
            <pc:docMk/>
            <pc:sldMk cId="478567370" sldId="1374"/>
            <ac:picMk id="1060" creationId="{D088DBDF-80D5-4FC0-8A54-9D660B728DC4}"/>
          </ac:picMkLst>
        </pc:picChg>
      </pc:sldChg>
      <pc:sldChg chg="addSp delSp modSp new mod setBg">
        <pc:chgData name="Steve Rouse" userId="f8ecf335-f555-4db6-baf2-49557c7a02c3" providerId="ADAL" clId="{8C31E38B-1A93-4ACC-B3D4-0FB95D1DE156}" dt="2024-02-07T17:51:02.851" v="1178" actId="478"/>
        <pc:sldMkLst>
          <pc:docMk/>
          <pc:sldMk cId="3260210243" sldId="1375"/>
        </pc:sldMkLst>
        <pc:spChg chg="add del mod">
          <ac:chgData name="Steve Rouse" userId="f8ecf335-f555-4db6-baf2-49557c7a02c3" providerId="ADAL" clId="{8C31E38B-1A93-4ACC-B3D4-0FB95D1DE156}" dt="2024-02-07T17:28:09.087" v="653" actId="21"/>
          <ac:spMkLst>
            <pc:docMk/>
            <pc:sldMk cId="3260210243" sldId="1375"/>
            <ac:spMk id="2" creationId="{696509C5-E7D3-2938-B177-F2FFFD52F350}"/>
          </ac:spMkLst>
        </pc:spChg>
        <pc:spChg chg="add mod">
          <ac:chgData name="Steve Rouse" userId="f8ecf335-f555-4db6-baf2-49557c7a02c3" providerId="ADAL" clId="{8C31E38B-1A93-4ACC-B3D4-0FB95D1DE156}" dt="2024-02-07T17:29:27.682" v="668" actId="1076"/>
          <ac:spMkLst>
            <pc:docMk/>
            <pc:sldMk cId="3260210243" sldId="1375"/>
            <ac:spMk id="3" creationId="{696509C5-E7D3-2938-B177-F2FFFD52F350}"/>
          </ac:spMkLst>
        </pc:spChg>
        <pc:spChg chg="add del">
          <ac:chgData name="Steve Rouse" userId="f8ecf335-f555-4db6-baf2-49557c7a02c3" providerId="ADAL" clId="{8C31E38B-1A93-4ACC-B3D4-0FB95D1DE156}" dt="2024-02-07T17:28:38.352" v="656" actId="26606"/>
          <ac:spMkLst>
            <pc:docMk/>
            <pc:sldMk cId="3260210243" sldId="1375"/>
            <ac:spMk id="2055" creationId="{42A4FC2C-047E-45A5-965D-8E1E3BF09BC6}"/>
          </ac:spMkLst>
        </pc:spChg>
        <pc:spChg chg="add">
          <ac:chgData name="Steve Rouse" userId="f8ecf335-f555-4db6-baf2-49557c7a02c3" providerId="ADAL" clId="{8C31E38B-1A93-4ACC-B3D4-0FB95D1DE156}" dt="2024-02-07T17:28:38.352" v="656" actId="26606"/>
          <ac:spMkLst>
            <pc:docMk/>
            <pc:sldMk cId="3260210243" sldId="1375"/>
            <ac:spMk id="2060" creationId="{04812C46-200A-4DEB-A05E-3ED6C68C2387}"/>
          </ac:spMkLst>
        </pc:spChg>
        <pc:spChg chg="add">
          <ac:chgData name="Steve Rouse" userId="f8ecf335-f555-4db6-baf2-49557c7a02c3" providerId="ADAL" clId="{8C31E38B-1A93-4ACC-B3D4-0FB95D1DE156}" dt="2024-02-07T17:28:38.352" v="656" actId="26606"/>
          <ac:spMkLst>
            <pc:docMk/>
            <pc:sldMk cId="3260210243" sldId="1375"/>
            <ac:spMk id="2062" creationId="{D1EA859B-E555-4109-94F3-6700E046E008}"/>
          </ac:spMkLst>
        </pc:spChg>
        <pc:picChg chg="add del mod">
          <ac:chgData name="Steve Rouse" userId="f8ecf335-f555-4db6-baf2-49557c7a02c3" providerId="ADAL" clId="{8C31E38B-1A93-4ACC-B3D4-0FB95D1DE156}" dt="2024-02-07T17:51:02.851" v="1178" actId="478"/>
          <ac:picMkLst>
            <pc:docMk/>
            <pc:sldMk cId="3260210243" sldId="1375"/>
            <ac:picMk id="4" creationId="{C4295BFC-9329-9A4D-35F2-A712C08C540B}"/>
          </ac:picMkLst>
        </pc:picChg>
        <pc:picChg chg="add mod">
          <ac:chgData name="Steve Rouse" userId="f8ecf335-f555-4db6-baf2-49557c7a02c3" providerId="ADAL" clId="{8C31E38B-1A93-4ACC-B3D4-0FB95D1DE156}" dt="2024-02-07T17:28:38.352" v="656" actId="26606"/>
          <ac:picMkLst>
            <pc:docMk/>
            <pc:sldMk cId="3260210243" sldId="1375"/>
            <ac:picMk id="2050" creationId="{AE7FFC1E-1E12-32FF-1BE0-9138241FC34E}"/>
          </ac:picMkLst>
        </pc:picChg>
      </pc:sldChg>
      <pc:sldChg chg="addSp delSp modSp new mod setBg modClrScheme setClrOvrMap chgLayout">
        <pc:chgData name="Steve Rouse" userId="f8ecf335-f555-4db6-baf2-49557c7a02c3" providerId="ADAL" clId="{8C31E38B-1A93-4ACC-B3D4-0FB95D1DE156}" dt="2024-02-07T17:48:07.422" v="1138"/>
        <pc:sldMkLst>
          <pc:docMk/>
          <pc:sldMk cId="3853679567" sldId="1376"/>
        </pc:sldMkLst>
        <pc:spChg chg="add mod">
          <ac:chgData name="Steve Rouse" userId="f8ecf335-f555-4db6-baf2-49557c7a02c3" providerId="ADAL" clId="{8C31E38B-1A93-4ACC-B3D4-0FB95D1DE156}" dt="2024-02-07T17:34:15.531" v="744" actId="1076"/>
          <ac:spMkLst>
            <pc:docMk/>
            <pc:sldMk cId="3853679567" sldId="1376"/>
            <ac:spMk id="2" creationId="{6001B5E7-83EF-6D80-8562-A35D99F34EFE}"/>
          </ac:spMkLst>
        </pc:spChg>
        <pc:spChg chg="add del">
          <ac:chgData name="Steve Rouse" userId="f8ecf335-f555-4db6-baf2-49557c7a02c3" providerId="ADAL" clId="{8C31E38B-1A93-4ACC-B3D4-0FB95D1DE156}" dt="2024-02-07T17:33:56.587" v="740" actId="26606"/>
          <ac:spMkLst>
            <pc:docMk/>
            <pc:sldMk cId="3853679567" sldId="1376"/>
            <ac:spMk id="4103" creationId="{42A4FC2C-047E-45A5-965D-8E1E3BF09BC6}"/>
          </ac:spMkLst>
        </pc:spChg>
        <pc:spChg chg="add">
          <ac:chgData name="Steve Rouse" userId="f8ecf335-f555-4db6-baf2-49557c7a02c3" providerId="ADAL" clId="{8C31E38B-1A93-4ACC-B3D4-0FB95D1DE156}" dt="2024-02-07T17:33:56.587" v="740" actId="26606"/>
          <ac:spMkLst>
            <pc:docMk/>
            <pc:sldMk cId="3853679567" sldId="1376"/>
            <ac:spMk id="4108" creationId="{71B2258F-86CA-4D4D-8270-BC05FCDEBFB3}"/>
          </ac:spMkLst>
        </pc:spChg>
        <pc:picChg chg="add mod">
          <ac:chgData name="Steve Rouse" userId="f8ecf335-f555-4db6-baf2-49557c7a02c3" providerId="ADAL" clId="{8C31E38B-1A93-4ACC-B3D4-0FB95D1DE156}" dt="2024-02-07T17:48:07.422" v="1138"/>
          <ac:picMkLst>
            <pc:docMk/>
            <pc:sldMk cId="3853679567" sldId="1376"/>
            <ac:picMk id="3" creationId="{53FEB3A3-1888-B85D-4288-E72C114A7C77}"/>
          </ac:picMkLst>
        </pc:picChg>
        <pc:picChg chg="add mod">
          <ac:chgData name="Steve Rouse" userId="f8ecf335-f555-4db6-baf2-49557c7a02c3" providerId="ADAL" clId="{8C31E38B-1A93-4ACC-B3D4-0FB95D1DE156}" dt="2024-02-07T17:33:56.587" v="740" actId="26606"/>
          <ac:picMkLst>
            <pc:docMk/>
            <pc:sldMk cId="3853679567" sldId="1376"/>
            <ac:picMk id="4098" creationId="{D7145982-D420-EE5C-A57A-1037AB369F72}"/>
          </ac:picMkLst>
        </pc:picChg>
      </pc:sldChg>
      <pc:sldChg chg="addSp modSp new mod setBg">
        <pc:chgData name="Steve Rouse" userId="f8ecf335-f555-4db6-baf2-49557c7a02c3" providerId="ADAL" clId="{8C31E38B-1A93-4ACC-B3D4-0FB95D1DE156}" dt="2024-02-07T17:48:02.744" v="1137"/>
        <pc:sldMkLst>
          <pc:docMk/>
          <pc:sldMk cId="3928029049" sldId="1377"/>
        </pc:sldMkLst>
        <pc:spChg chg="add mod">
          <ac:chgData name="Steve Rouse" userId="f8ecf335-f555-4db6-baf2-49557c7a02c3" providerId="ADAL" clId="{8C31E38B-1A93-4ACC-B3D4-0FB95D1DE156}" dt="2024-02-07T17:39:33.563" v="756" actId="1076"/>
          <ac:spMkLst>
            <pc:docMk/>
            <pc:sldMk cId="3928029049" sldId="1377"/>
            <ac:spMk id="2" creationId="{D80D6D05-4818-C8E2-45A0-427F114DA015}"/>
          </ac:spMkLst>
        </pc:spChg>
        <pc:spChg chg="add mod">
          <ac:chgData name="Steve Rouse" userId="f8ecf335-f555-4db6-baf2-49557c7a02c3" providerId="ADAL" clId="{8C31E38B-1A93-4ACC-B3D4-0FB95D1DE156}" dt="2024-02-07T17:39:38.720" v="758" actId="1076"/>
          <ac:spMkLst>
            <pc:docMk/>
            <pc:sldMk cId="3928029049" sldId="1377"/>
            <ac:spMk id="4" creationId="{F05825EF-7CEA-6710-D5F7-B2A0B64A06D7}"/>
          </ac:spMkLst>
        </pc:spChg>
        <pc:spChg chg="add mod">
          <ac:chgData name="Steve Rouse" userId="f8ecf335-f555-4db6-baf2-49557c7a02c3" providerId="ADAL" clId="{8C31E38B-1A93-4ACC-B3D4-0FB95D1DE156}" dt="2024-02-07T17:39:40.676" v="759" actId="1076"/>
          <ac:spMkLst>
            <pc:docMk/>
            <pc:sldMk cId="3928029049" sldId="1377"/>
            <ac:spMk id="5" creationId="{2CF1265F-4520-D4B4-D71E-0C847CC61517}"/>
          </ac:spMkLst>
        </pc:spChg>
        <pc:spChg chg="add mod">
          <ac:chgData name="Steve Rouse" userId="f8ecf335-f555-4db6-baf2-49557c7a02c3" providerId="ADAL" clId="{8C31E38B-1A93-4ACC-B3D4-0FB95D1DE156}" dt="2024-02-07T17:40:39.197" v="769" actId="1076"/>
          <ac:spMkLst>
            <pc:docMk/>
            <pc:sldMk cId="3928029049" sldId="1377"/>
            <ac:spMk id="6" creationId="{A4AE5CF8-4DDD-E7BF-7423-D9FC6C74B2DB}"/>
          </ac:spMkLst>
        </pc:spChg>
        <pc:spChg chg="add mod">
          <ac:chgData name="Steve Rouse" userId="f8ecf335-f555-4db6-baf2-49557c7a02c3" providerId="ADAL" clId="{8C31E38B-1A93-4ACC-B3D4-0FB95D1DE156}" dt="2024-02-07T17:40:46.515" v="771" actId="1076"/>
          <ac:spMkLst>
            <pc:docMk/>
            <pc:sldMk cId="3928029049" sldId="1377"/>
            <ac:spMk id="7" creationId="{F7F5C7B3-96F2-8661-CE86-1FE841FDE5E7}"/>
          </ac:spMkLst>
        </pc:spChg>
        <pc:spChg chg="add mod">
          <ac:chgData name="Steve Rouse" userId="f8ecf335-f555-4db6-baf2-49557c7a02c3" providerId="ADAL" clId="{8C31E38B-1A93-4ACC-B3D4-0FB95D1DE156}" dt="2024-02-07T17:39:51.780" v="761" actId="1076"/>
          <ac:spMkLst>
            <pc:docMk/>
            <pc:sldMk cId="3928029049" sldId="1377"/>
            <ac:spMk id="8" creationId="{B637D372-FFD1-E53D-D0E8-28E4EF375398}"/>
          </ac:spMkLst>
        </pc:spChg>
        <pc:spChg chg="add mod">
          <ac:chgData name="Steve Rouse" userId="f8ecf335-f555-4db6-baf2-49557c7a02c3" providerId="ADAL" clId="{8C31E38B-1A93-4ACC-B3D4-0FB95D1DE156}" dt="2024-02-07T17:39:56.139" v="762" actId="1076"/>
          <ac:spMkLst>
            <pc:docMk/>
            <pc:sldMk cId="3928029049" sldId="1377"/>
            <ac:spMk id="9" creationId="{BB5C17BC-DB05-9775-2D78-80A2474FEBCF}"/>
          </ac:spMkLst>
        </pc:spChg>
        <pc:spChg chg="add mod">
          <ac:chgData name="Steve Rouse" userId="f8ecf335-f555-4db6-baf2-49557c7a02c3" providerId="ADAL" clId="{8C31E38B-1A93-4ACC-B3D4-0FB95D1DE156}" dt="2024-02-07T17:39:59.947" v="763" actId="1076"/>
          <ac:spMkLst>
            <pc:docMk/>
            <pc:sldMk cId="3928029049" sldId="1377"/>
            <ac:spMk id="10" creationId="{C9ADA37A-57FB-06AC-169A-2C4F0CDC9174}"/>
          </ac:spMkLst>
        </pc:spChg>
        <pc:spChg chg="add mod">
          <ac:chgData name="Steve Rouse" userId="f8ecf335-f555-4db6-baf2-49557c7a02c3" providerId="ADAL" clId="{8C31E38B-1A93-4ACC-B3D4-0FB95D1DE156}" dt="2024-02-07T17:40:03.081" v="764" actId="1076"/>
          <ac:spMkLst>
            <pc:docMk/>
            <pc:sldMk cId="3928029049" sldId="1377"/>
            <ac:spMk id="11" creationId="{676CDA95-883B-43D7-135A-45B272A0282C}"/>
          </ac:spMkLst>
        </pc:spChg>
        <pc:spChg chg="add mod">
          <ac:chgData name="Steve Rouse" userId="f8ecf335-f555-4db6-baf2-49557c7a02c3" providerId="ADAL" clId="{8C31E38B-1A93-4ACC-B3D4-0FB95D1DE156}" dt="2024-02-07T17:40:42.533" v="770" actId="1076"/>
          <ac:spMkLst>
            <pc:docMk/>
            <pc:sldMk cId="3928029049" sldId="1377"/>
            <ac:spMk id="12" creationId="{80255D66-9BE7-CE87-4A95-867E6C5B5945}"/>
          </ac:spMkLst>
        </pc:spChg>
        <pc:spChg chg="add mod">
          <ac:chgData name="Steve Rouse" userId="f8ecf335-f555-4db6-baf2-49557c7a02c3" providerId="ADAL" clId="{8C31E38B-1A93-4ACC-B3D4-0FB95D1DE156}" dt="2024-02-07T17:40:50.320" v="772" actId="1076"/>
          <ac:spMkLst>
            <pc:docMk/>
            <pc:sldMk cId="3928029049" sldId="1377"/>
            <ac:spMk id="13" creationId="{9BDF7386-C9D6-1510-2976-04304C31D756}"/>
          </ac:spMkLst>
        </pc:spChg>
        <pc:spChg chg="add mod ord">
          <ac:chgData name="Steve Rouse" userId="f8ecf335-f555-4db6-baf2-49557c7a02c3" providerId="ADAL" clId="{8C31E38B-1A93-4ACC-B3D4-0FB95D1DE156}" dt="2024-02-07T17:43:47.678" v="983" actId="207"/>
          <ac:spMkLst>
            <pc:docMk/>
            <pc:sldMk cId="3928029049" sldId="1377"/>
            <ac:spMk id="14" creationId="{478A80A0-3666-07F8-90D8-9EBFD38ECC39}"/>
          </ac:spMkLst>
        </pc:spChg>
        <pc:spChg chg="add">
          <ac:chgData name="Steve Rouse" userId="f8ecf335-f555-4db6-baf2-49557c7a02c3" providerId="ADAL" clId="{8C31E38B-1A93-4ACC-B3D4-0FB95D1DE156}" dt="2024-02-07T17:37:17.188" v="747" actId="26606"/>
          <ac:spMkLst>
            <pc:docMk/>
            <pc:sldMk cId="3928029049" sldId="1377"/>
            <ac:spMk id="5127" creationId="{3B432D73-5C38-474F-AF96-A3228731BF36}"/>
          </ac:spMkLst>
        </pc:spChg>
        <pc:picChg chg="add mod">
          <ac:chgData name="Steve Rouse" userId="f8ecf335-f555-4db6-baf2-49557c7a02c3" providerId="ADAL" clId="{8C31E38B-1A93-4ACC-B3D4-0FB95D1DE156}" dt="2024-02-07T17:39:37.004" v="757" actId="1076"/>
          <ac:picMkLst>
            <pc:docMk/>
            <pc:sldMk cId="3928029049" sldId="1377"/>
            <ac:picMk id="3" creationId="{8F75FD04-D626-0DF8-13D1-1A5617C16D3D}"/>
          </ac:picMkLst>
        </pc:picChg>
        <pc:picChg chg="add mod">
          <ac:chgData name="Steve Rouse" userId="f8ecf335-f555-4db6-baf2-49557c7a02c3" providerId="ADAL" clId="{8C31E38B-1A93-4ACC-B3D4-0FB95D1DE156}" dt="2024-02-07T17:48:02.744" v="1137"/>
          <ac:picMkLst>
            <pc:docMk/>
            <pc:sldMk cId="3928029049" sldId="1377"/>
            <ac:picMk id="15" creationId="{1E3AFDB1-45DF-5EB9-C377-F1BC6666EB87}"/>
          </ac:picMkLst>
        </pc:picChg>
        <pc:picChg chg="add mod">
          <ac:chgData name="Steve Rouse" userId="f8ecf335-f555-4db6-baf2-49557c7a02c3" providerId="ADAL" clId="{8C31E38B-1A93-4ACC-B3D4-0FB95D1DE156}" dt="2024-02-07T17:43:13.936" v="955" actId="207"/>
          <ac:picMkLst>
            <pc:docMk/>
            <pc:sldMk cId="3928029049" sldId="1377"/>
            <ac:picMk id="5122" creationId="{78A1BB26-0913-DE53-513A-7CEA7D9F1D6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27AFA-6723-4157-BFD0-6BEBBB8EEC92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F62B6-2DE6-4FE9-B088-7CD97666D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53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2B1F6-CB2C-4FC6-9269-FEBF07A8E5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0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45945-E44C-5940-B94B-FD30618BA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956588D-BC21-D946-8FF9-999107707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4DEEC-2B11-2741-BBAA-30D1A6241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7BC548-1DF1-2C4B-BA22-42BD9CCED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96D545-B550-CB4B-A975-375CF739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9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CB045F-5B7C-C843-8F76-C7104041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81B07E-D672-2845-8350-726F78378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D6F4EE-EA8F-624D-A4B4-28C64970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A37DFE-AFC6-3648-9E77-80C70DF29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305702-CB04-EF43-A372-8050858B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5D469C2-654F-1448-AC19-924A4DAF2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16DD9B-22A8-9244-AA44-C249FF649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A67527-0A53-6E46-B0D2-54D1DC130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02848-C179-1A4F-98AC-D2D6A9F6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3AA1E4-71A3-794A-B80F-D573B160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9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43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48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1F1B39AE-0770-2C48-9E46-901283D19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E6AF5B34-2402-7149-890B-E1C98C32D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1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0124E768-8F8D-CF4F-A03A-A7737BB11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3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xmlns="" id="{AF0CF568-33B5-BE4D-81B6-4D7C28556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3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B2F68A-A7F4-B74F-9888-F9BD4749A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E5066B9-D4DA-B24C-8D5F-DCF38420A6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3427" y="6154911"/>
            <a:ext cx="694607" cy="3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3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E14AE973-DF09-CB45-9DFC-1BD7AE6CE6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7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0B66F-F0FD-774A-91FB-861DDBE3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9838E0-A1D0-3E46-9CB5-38E6C4622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45AC3-AF7E-1948-A947-9FD0F3DED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55F30-ED65-8B42-AB0A-EB22FDAFA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28C6EA-D434-8749-AB36-2A2BAC96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7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02890C47-D171-CA4F-85D5-6C4739DB7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8ACD641-6CC1-EB41-B25D-C2B6E07ACDC4}"/>
              </a:ext>
            </a:extLst>
          </p:cNvPr>
          <p:cNvGrpSpPr/>
          <p:nvPr userDrawn="1"/>
        </p:nvGrpSpPr>
        <p:grpSpPr>
          <a:xfrm>
            <a:off x="1529123" y="1221286"/>
            <a:ext cx="8552329" cy="4317312"/>
            <a:chOff x="1004119" y="1221286"/>
            <a:chExt cx="7803684" cy="43173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DD69045-5A64-5E45-BAB9-23B7EC7C3149}"/>
                </a:ext>
              </a:extLst>
            </p:cNvPr>
            <p:cNvSpPr txBox="1"/>
            <p:nvPr userDrawn="1"/>
          </p:nvSpPr>
          <p:spPr>
            <a:xfrm>
              <a:off x="1053303" y="1923311"/>
              <a:ext cx="247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954390A-87EB-5549-BB39-F3B5CB5FCE67}"/>
                </a:ext>
              </a:extLst>
            </p:cNvPr>
            <p:cNvSpPr txBox="1"/>
            <p:nvPr/>
          </p:nvSpPr>
          <p:spPr>
            <a:xfrm>
              <a:off x="1536083" y="1920625"/>
              <a:ext cx="6241791" cy="604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 godly character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283DA061-D184-1344-9DF2-8365C8A10385}"/>
                </a:ext>
              </a:extLst>
            </p:cNvPr>
            <p:cNvGrpSpPr/>
            <p:nvPr userDrawn="1"/>
          </p:nvGrpSpPr>
          <p:grpSpPr>
            <a:xfrm>
              <a:off x="1024441" y="2580763"/>
              <a:ext cx="322497" cy="338961"/>
              <a:chOff x="1097165" y="2844387"/>
              <a:chExt cx="322497" cy="33896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1168994B-2E0D-8449-BF87-97DC60D4FD77}"/>
                  </a:ext>
                </a:extLst>
              </p:cNvPr>
              <p:cNvSpPr/>
              <p:nvPr userDrawn="1"/>
            </p:nvSpPr>
            <p:spPr>
              <a:xfrm>
                <a:off x="1097165" y="2844387"/>
                <a:ext cx="322497" cy="338961"/>
              </a:xfrm>
              <a:prstGeom prst="ellipse">
                <a:avLst/>
              </a:prstGeom>
              <a:solidFill>
                <a:srgbClr val="DE1E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/>
                <a:endParaRPr lang="en-GB" sz="1013" dirty="0" err="1">
                  <a:solidFill>
                    <a:srgbClr val="DE1E19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3BDF9DE-32C0-6542-813C-B7AA27D23537}"/>
                  </a:ext>
                </a:extLst>
              </p:cNvPr>
              <p:cNvSpPr txBox="1"/>
              <p:nvPr/>
            </p:nvSpPr>
            <p:spPr>
              <a:xfrm>
                <a:off x="1168445" y="2938325"/>
                <a:ext cx="205577" cy="139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GB" sz="975" b="1" dirty="0">
                    <a:solidFill>
                      <a:schemeClr val="bg1"/>
                    </a:solidFill>
                    <a:latin typeface="Sofia Pro Regular" panose="00000500000000000000" pitchFamily="50" charset="0"/>
                  </a:rPr>
                  <a:t>M2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4EABA24-6528-3F43-84E9-FD38F0E459B6}"/>
                </a:ext>
              </a:extLst>
            </p:cNvPr>
            <p:cNvGrpSpPr/>
            <p:nvPr userDrawn="1"/>
          </p:nvGrpSpPr>
          <p:grpSpPr>
            <a:xfrm>
              <a:off x="1024441" y="3128883"/>
              <a:ext cx="322497" cy="338961"/>
              <a:chOff x="1097165" y="3337313"/>
              <a:chExt cx="322497" cy="338961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1E0DB66B-6BEB-494F-A29B-B7CC14D4B3DE}"/>
                  </a:ext>
                </a:extLst>
              </p:cNvPr>
              <p:cNvSpPr/>
              <p:nvPr userDrawn="1"/>
            </p:nvSpPr>
            <p:spPr>
              <a:xfrm>
                <a:off x="1097165" y="3337313"/>
                <a:ext cx="322497" cy="338961"/>
              </a:xfrm>
              <a:prstGeom prst="ellipse">
                <a:avLst/>
              </a:prstGeom>
              <a:solidFill>
                <a:srgbClr val="DE1E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/>
                <a:endParaRPr lang="en-GB" sz="1013" dirty="0" err="1">
                  <a:solidFill>
                    <a:srgbClr val="DE1E19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4FD78D9-7257-4A44-BBA3-BFC3DCE32090}"/>
                  </a:ext>
                </a:extLst>
              </p:cNvPr>
              <p:cNvSpPr txBox="1"/>
              <p:nvPr/>
            </p:nvSpPr>
            <p:spPr>
              <a:xfrm>
                <a:off x="1134561" y="3419364"/>
                <a:ext cx="256149" cy="1703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GB" sz="975" b="1" dirty="0">
                    <a:solidFill>
                      <a:schemeClr val="bg1"/>
                    </a:solidFill>
                    <a:latin typeface="Sofia Pro Regular" panose="00000500000000000000" pitchFamily="50" charset="0"/>
                  </a:rPr>
                  <a:t>M3</a:t>
                </a: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605C371A-E5CC-A74A-B621-0F64B7922914}"/>
                </a:ext>
              </a:extLst>
            </p:cNvPr>
            <p:cNvSpPr/>
            <p:nvPr userDrawn="1"/>
          </p:nvSpPr>
          <p:spPr>
            <a:xfrm>
              <a:off x="1024440" y="3666843"/>
              <a:ext cx="322497" cy="338961"/>
            </a:xfrm>
            <a:prstGeom prst="ellipse">
              <a:avLst/>
            </a:prstGeom>
            <a:solidFill>
              <a:srgbClr val="DE1E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GB" sz="1013" dirty="0" err="1">
                <a:solidFill>
                  <a:srgbClr val="DE1E19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CA1588A-EF13-D646-B80E-D86B83981803}"/>
                </a:ext>
              </a:extLst>
            </p:cNvPr>
            <p:cNvSpPr txBox="1"/>
            <p:nvPr/>
          </p:nvSpPr>
          <p:spPr>
            <a:xfrm>
              <a:off x="1067046" y="3752644"/>
              <a:ext cx="256149" cy="1703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GB" sz="975" b="1" dirty="0">
                  <a:solidFill>
                    <a:schemeClr val="bg1"/>
                  </a:solidFill>
                  <a:latin typeface="Sofia Pro Regular" panose="00000500000000000000" pitchFamily="50" charset="0"/>
                </a:rPr>
                <a:t>M4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A31023F-9C94-C74A-B439-BDDB948D8F01}"/>
                </a:ext>
              </a:extLst>
            </p:cNvPr>
            <p:cNvGrpSpPr/>
            <p:nvPr userDrawn="1"/>
          </p:nvGrpSpPr>
          <p:grpSpPr>
            <a:xfrm>
              <a:off x="1024439" y="4218947"/>
              <a:ext cx="322497" cy="338961"/>
              <a:chOff x="1097163" y="4472411"/>
              <a:chExt cx="322497" cy="338961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30ED4327-1DD1-0D45-88B7-991BC7339EFB}"/>
                  </a:ext>
                </a:extLst>
              </p:cNvPr>
              <p:cNvSpPr/>
              <p:nvPr userDrawn="1"/>
            </p:nvSpPr>
            <p:spPr>
              <a:xfrm>
                <a:off x="1097163" y="4472411"/>
                <a:ext cx="322497" cy="338961"/>
              </a:xfrm>
              <a:prstGeom prst="ellipse">
                <a:avLst/>
              </a:prstGeom>
              <a:solidFill>
                <a:srgbClr val="DE1E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/>
                <a:endParaRPr lang="en-GB" sz="1013" dirty="0" err="1">
                  <a:solidFill>
                    <a:srgbClr val="DE1E19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C48B2C14-5F8A-3A49-9937-72B0EC3D71EE}"/>
                  </a:ext>
                </a:extLst>
              </p:cNvPr>
              <p:cNvSpPr txBox="1"/>
              <p:nvPr/>
            </p:nvSpPr>
            <p:spPr>
              <a:xfrm>
                <a:off x="1136483" y="4561626"/>
                <a:ext cx="256149" cy="1703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GB" sz="975" b="1" dirty="0">
                    <a:solidFill>
                      <a:schemeClr val="bg1"/>
                    </a:solidFill>
                    <a:latin typeface="Sofia Pro Regular" panose="00000500000000000000" pitchFamily="50" charset="0"/>
                  </a:rPr>
                  <a:t>M5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948F38E3-AB01-2545-B6A2-C8395DF9D44D}"/>
                </a:ext>
              </a:extLst>
            </p:cNvPr>
            <p:cNvGrpSpPr/>
            <p:nvPr userDrawn="1"/>
          </p:nvGrpSpPr>
          <p:grpSpPr>
            <a:xfrm>
              <a:off x="1024439" y="4782474"/>
              <a:ext cx="322497" cy="338961"/>
              <a:chOff x="1097163" y="5046098"/>
              <a:chExt cx="322497" cy="338961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CE1CF558-553D-F34E-95C5-4247EEA4CBE3}"/>
                  </a:ext>
                </a:extLst>
              </p:cNvPr>
              <p:cNvSpPr/>
              <p:nvPr userDrawn="1"/>
            </p:nvSpPr>
            <p:spPr>
              <a:xfrm>
                <a:off x="1097163" y="5046098"/>
                <a:ext cx="322497" cy="338961"/>
              </a:xfrm>
              <a:prstGeom prst="ellipse">
                <a:avLst/>
              </a:prstGeom>
              <a:solidFill>
                <a:srgbClr val="DE1E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/>
                <a:endParaRPr lang="en-GB" sz="1013" dirty="0" err="1">
                  <a:solidFill>
                    <a:srgbClr val="DE1E19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FBD59BC-0FE2-9A41-A040-D4A2A3BD896E}"/>
                  </a:ext>
                </a:extLst>
              </p:cNvPr>
              <p:cNvSpPr txBox="1"/>
              <p:nvPr/>
            </p:nvSpPr>
            <p:spPr>
              <a:xfrm>
                <a:off x="1134561" y="5131798"/>
                <a:ext cx="256149" cy="1703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GB" sz="975" b="1" dirty="0">
                    <a:solidFill>
                      <a:schemeClr val="bg1"/>
                    </a:solidFill>
                    <a:latin typeface="Sofia Pro Regular" panose="00000500000000000000" pitchFamily="50" charset="0"/>
                  </a:rPr>
                  <a:t>M6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CF0D739-3F79-184F-8CCA-FBC654A32AA9}"/>
                </a:ext>
              </a:extLst>
            </p:cNvPr>
            <p:cNvSpPr txBox="1"/>
            <p:nvPr userDrawn="1"/>
          </p:nvSpPr>
          <p:spPr>
            <a:xfrm>
              <a:off x="1525923" y="2465993"/>
              <a:ext cx="6241791" cy="3233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Make good work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90774F5-198D-4145-915E-F19DDBBFD190}"/>
                </a:ext>
              </a:extLst>
            </p:cNvPr>
            <p:cNvSpPr txBox="1"/>
            <p:nvPr userDrawn="1"/>
          </p:nvSpPr>
          <p:spPr>
            <a:xfrm>
              <a:off x="1518291" y="3013381"/>
              <a:ext cx="6241791" cy="5565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Minister grace &amp; love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4C06951-53E5-C442-9121-6E900AA3B989}"/>
                </a:ext>
              </a:extLst>
            </p:cNvPr>
            <p:cNvSpPr txBox="1"/>
            <p:nvPr userDrawn="1"/>
          </p:nvSpPr>
          <p:spPr>
            <a:xfrm>
              <a:off x="1518291" y="3550010"/>
              <a:ext cx="6241791" cy="5175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Mould culture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1D8EC7D-6DC4-8B4B-92D2-269C0B39A4D8}"/>
                </a:ext>
              </a:extLst>
            </p:cNvPr>
            <p:cNvSpPr txBox="1"/>
            <p:nvPr userDrawn="1"/>
          </p:nvSpPr>
          <p:spPr>
            <a:xfrm>
              <a:off x="1518291" y="4099520"/>
              <a:ext cx="7289512" cy="254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Mouthpiece for truth &amp; justice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2C1EDC9-4A61-334F-AA28-6104870FB98D}"/>
                </a:ext>
              </a:extLst>
            </p:cNvPr>
            <p:cNvSpPr txBox="1"/>
            <p:nvPr userDrawn="1"/>
          </p:nvSpPr>
          <p:spPr>
            <a:xfrm>
              <a:off x="1518291" y="4662022"/>
              <a:ext cx="6241791" cy="8765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Messenger for the Gospel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BA6BC9A7-E1D9-554D-85C1-9BC59FF38698}"/>
                </a:ext>
              </a:extLst>
            </p:cNvPr>
            <p:cNvSpPr/>
            <p:nvPr userDrawn="1"/>
          </p:nvSpPr>
          <p:spPr>
            <a:xfrm>
              <a:off x="1024441" y="2045685"/>
              <a:ext cx="322497" cy="338961"/>
            </a:xfrm>
            <a:prstGeom prst="ellipse">
              <a:avLst/>
            </a:prstGeom>
            <a:solidFill>
              <a:srgbClr val="DE1E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GB" sz="1013" dirty="0">
                <a:solidFill>
                  <a:srgbClr val="DE1E19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6E68F0C-1EE9-964D-AEF8-9A5800CCAD6E}"/>
                </a:ext>
              </a:extLst>
            </p:cNvPr>
            <p:cNvSpPr txBox="1"/>
            <p:nvPr/>
          </p:nvSpPr>
          <p:spPr>
            <a:xfrm>
              <a:off x="1054615" y="2136790"/>
              <a:ext cx="256149" cy="1703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GB" sz="975" b="1" dirty="0">
                  <a:solidFill>
                    <a:schemeClr val="bg1"/>
                  </a:solidFill>
                  <a:latin typeface="Sofia Pro Regular" panose="00000500000000000000" pitchFamily="50" charset="0"/>
                </a:rPr>
                <a:t>M1 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xmlns="" id="{C01A30DC-F705-0D45-9A40-20EC9058BD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4119" y="1221286"/>
              <a:ext cx="7775537" cy="59476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3600" dirty="0">
                  <a:solidFill>
                    <a:schemeClr val="bg1"/>
                  </a:solidFill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The 6Ms of Whole-life Discipleship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644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C79CBEBB-2148-8848-8A7A-67382371B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52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indow, holding, man&#10;&#10;Description automatically generated">
            <a:extLst>
              <a:ext uri="{FF2B5EF4-FFF2-40B4-BE49-F238E27FC236}">
                <a16:creationId xmlns:a16="http://schemas.microsoft.com/office/drawing/2014/main" xmlns="" id="{D25B4A99-D39B-B042-BBB0-DC9981873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47" b="1172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AA90422-62C0-7443-8FCE-D43D304B62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3427" y="6154911"/>
            <a:ext cx="694607" cy="3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72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s, car, window, looking&#10;&#10;Description automatically generated">
            <a:extLst>
              <a:ext uri="{FF2B5EF4-FFF2-40B4-BE49-F238E27FC236}">
                <a16:creationId xmlns:a16="http://schemas.microsoft.com/office/drawing/2014/main" xmlns="" id="{8C6D544C-0FA9-714A-A728-9AB285FF1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76" b="10140"/>
          <a:stretch/>
        </p:blipFill>
        <p:spPr>
          <a:xfrm>
            <a:off x="-30645" y="0"/>
            <a:ext cx="12222645" cy="6858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1CC5EB7-E7DA-2949-944D-5E100A43A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3427" y="6154911"/>
            <a:ext cx="694607" cy="3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70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car&#10;&#10;Description automatically generated with low confidence">
            <a:extLst>
              <a:ext uri="{FF2B5EF4-FFF2-40B4-BE49-F238E27FC236}">
                <a16:creationId xmlns:a16="http://schemas.microsoft.com/office/drawing/2014/main" xmlns="" id="{CCCAA8E9-5404-4949-9546-D31EDEF192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1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03DE74E9-2A0C-7F45-90A7-C69321740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88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person, holding&#10;&#10;Description automatically generated">
            <a:extLst>
              <a:ext uri="{FF2B5EF4-FFF2-40B4-BE49-F238E27FC236}">
                <a16:creationId xmlns:a16="http://schemas.microsoft.com/office/drawing/2014/main" xmlns="" id="{B62A6151-5568-0F4E-B044-F4EA1318D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67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xmlns="" id="{93C76EDA-B8F6-D949-B10C-9153A5EC3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07" t="3775" r="-4606" b="7243"/>
          <a:stretch/>
        </p:blipFill>
        <p:spPr>
          <a:xfrm>
            <a:off x="-527332" y="1"/>
            <a:ext cx="13357499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2DEE43F-AE63-E242-B059-B3F9DA7F0F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3427" y="6154911"/>
            <a:ext cx="694607" cy="3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52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violin&#10;&#10;Description automatically generated">
            <a:extLst>
              <a:ext uri="{FF2B5EF4-FFF2-40B4-BE49-F238E27FC236}">
                <a16:creationId xmlns:a16="http://schemas.microsoft.com/office/drawing/2014/main" xmlns="" id="{C04B3084-00B5-DA4B-B19B-88DB58C4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189" b="4871"/>
          <a:stretch/>
        </p:blipFill>
        <p:spPr>
          <a:xfrm>
            <a:off x="1090" y="-1"/>
            <a:ext cx="12190910" cy="6858001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0597079-6E40-794B-AD98-E2A4AE1B8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3427" y="6154911"/>
            <a:ext cx="694607" cy="3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62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man, looking&#10;&#10;Description automatically generated">
            <a:extLst>
              <a:ext uri="{FF2B5EF4-FFF2-40B4-BE49-F238E27FC236}">
                <a16:creationId xmlns:a16="http://schemas.microsoft.com/office/drawing/2014/main" xmlns="" id="{F03A9AC7-C167-FD47-8C36-016D24C493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77" b="11377"/>
          <a:stretch/>
        </p:blipFill>
        <p:spPr>
          <a:xfrm>
            <a:off x="0" y="-1"/>
            <a:ext cx="12191048" cy="6858001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2CD5E32-A7B4-8C46-B6AC-F341B374D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3427" y="6154911"/>
            <a:ext cx="694607" cy="3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0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D37E07-2F38-D841-9654-96A78112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F7BC33-75B4-744A-A0B7-D8B0998EB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7FAA6-3107-3A4F-9A04-619D1D908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7B823E-4FA1-1641-B714-A1ED78D8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0567AC-445E-904A-87B0-7A248A4F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49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E7DA1C-A376-3BD9-60E0-F50E50422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221820-CE6F-6E36-BB43-CB336047C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6B0BA6-5903-7646-F8F6-8E28EFD3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01562-99C6-651F-4779-E0169EDC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808363-39C4-BBF3-F0F4-075F7401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28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5AC80-035A-C964-D810-BC234DC76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730BEE-C83D-F0CC-723F-794605540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024309-0C6E-24B6-0889-A7F8C24C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E71D8-4588-6FD5-D859-8D3E560B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853161-F014-EEB5-CB1D-1BABE9E1C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137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457B2-C55D-61F3-F7F8-8D2ACC001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9905B0-B17E-5D9D-5B4E-18737B3E7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5BF84E-D29C-7413-2D8A-3EF4E4B9D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A34A1C-066E-8702-FDB6-784076DB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0FD797-27CA-6DD7-5193-9A06D47B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978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E1E44-FCA7-6A66-8D87-9917C244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4FED5C-9730-8AEC-38D7-935655CC0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58C50C-7A14-901B-EC4E-A1EF355AA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FB951-2307-6F4E-3FE8-C02E40954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9E585B-D8F7-B135-1ECF-D26903CF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EBB1F4-4572-606C-AFF4-00F63486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452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05E69-BC7E-47E1-B3D5-733BF7EF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97ECBE-601A-B099-58B5-FDCB38FD2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E8D32C-6A4A-F65B-F98D-012929612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3057870-6B26-539E-E643-9C62EA30D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CE63FF-C8AA-8AFF-1D8B-95B587780C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280946-4A95-3410-143C-348B0CB2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FFF4B1-BE23-54C3-B778-817A0925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B16A82-9415-C32B-A138-70018547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502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412B99-2519-1283-D8FB-A2687D9B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6306D87-D5DE-968E-4E93-ED01DC9B3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D76293-AC24-D58C-7808-8B54EBE2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0B11A7-44D4-ADF3-0AEE-65944421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591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CC81917-798A-8B4C-10A9-19E69F2AA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B824F4-D449-CFDE-C6B1-3CD60316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6CBD6B-B9E1-FFD8-F192-7C32554B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601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1B23E2-BC88-C36A-621B-621FD50D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9B85C1-9066-51C5-7405-54F00D8F0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0C406D-060E-A8BB-4F34-763A3D02D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8F86D1-3348-255D-A4ED-69225856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BF8BED-E9AF-4D8B-86A5-4055032F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D2DA46-6DCF-ED07-B4B5-770EBD4D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493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94CD5-C316-EA0F-964E-3407FD95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191F072-6290-E14B-0A9E-0A308AC21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918254-3E16-6CC2-7FA2-B54B49B8E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568AD0-2E60-4C7E-B5FA-94484FD76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432B27-4BCB-4B19-9137-60E70ACE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A370F6-60FF-7C3E-0857-3E0B9E0F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59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C1EDB-3D6D-7C87-8D4E-CEEB4CAE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C118E2-A12C-2B95-996D-A4F49B1CF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E42F5D-8E4F-05B9-7C1C-58844736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5BACFB-1633-B3E1-486D-4B5086C5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4E3989-65A2-7C6C-37E2-EFB95AB2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30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A2E52-ED01-9F44-9216-9C58C25E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F22E0D-CCC9-5044-8B99-3027E7F9E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D8CF76-707A-C749-BE63-52994ED5D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0AE6AE-AFFF-9949-881C-654D29324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CB6799-9968-1D46-9A62-7EC24C9B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9CE13C-295E-AA44-8AD8-B550896F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85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53DFAC-F0F5-9217-772B-EDDE85677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3541A4-DA3B-BA2B-5902-F78CC59D9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872BF9-37EA-C0F8-1DED-FFB2897B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6F975A-A288-6446-25E9-0EA77667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13DBF9-96CD-F8AA-5156-F6EB7C59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3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80380F-FEDD-A24B-B46F-D4AA8935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8175BC-EDB6-9549-8028-1344F30FF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F7952B-FB9F-3E47-A931-4AC44DDC4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9A49A1-1855-2D41-857A-DD1EA6163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285DBF-542C-4943-A051-E5E69BB344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B95530-8DF9-E04C-BF32-1B4A5778C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036CD3-53E2-E442-87D1-992A2A2B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E77868-96CD-944D-A691-DF1752FD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5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B67D0-1AAD-F642-A9AB-376B251C4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4A5D10-C3D5-574D-8DF4-18FF4678D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78A1A84-C9B7-1244-96E8-50F29D73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3C12E6-B33F-4C4B-8CD0-5B27C90D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A4A11B-4B14-494F-B5D2-5F265B3C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A37245-D193-7E41-AA14-504EFE487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5FD431-E38A-4D4D-B805-505C7457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13EEE-13F3-D443-8E86-DB7377C4B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08158-BC97-8248-8E3F-0C4D54B34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41A6EB-3C78-E248-B69C-85A2EF10D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D4C122-A7BA-8340-B838-50A6C3CF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33AD5C-F8FD-B94F-B783-26B9D1C1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7A5C29-BBBB-664B-A059-F5D11B8A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5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411491-D9D0-6249-AF22-55B0CB73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C9745D7-0218-A54B-8E33-E0FFCBDFE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9D931D-5F22-9949-BAB9-62D202866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0C9584-BB93-B143-94CC-09B550FC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DA25A8-49F8-6F49-AED4-009751A4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3D6108-B617-BB4E-8202-6C3ADB99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4EBBD-5E77-7F4C-8774-85843B37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EF6196-5C36-664E-A4BE-2C63CBB1D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A9E871-C77C-CC4D-925E-F82060AF0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E746A-5664-C447-8736-F054FE98861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D06034-16AC-BB45-B49E-B447BC58B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E27878-DFEE-7548-9F7E-E79E15E02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449D1-2513-384B-B713-774A02394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CCC28557-42FA-594F-BC1B-AA7D51066ED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88E13F-1411-5AE9-CCC0-7993D09A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24F712-5035-6F19-A6B8-54ACA2748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E40B8-2042-7859-4656-D342737CF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F9466-ED17-46BC-B9C8-03D355466079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BCE7E-9507-C0D3-5759-025AD9BCB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C0C896-1552-D60B-4B5A-058BD3B95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78D8A-34B6-46DE-8060-05C3A335C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C26588-5B94-CFA1-D6EC-D9D81E02DE39}"/>
              </a:ext>
            </a:extLst>
          </p:cNvPr>
          <p:cNvSpPr txBox="1"/>
          <p:nvPr/>
        </p:nvSpPr>
        <p:spPr>
          <a:xfrm>
            <a:off x="-130070" y="2676022"/>
            <a:ext cx="12206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Blessed to be a Blessing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13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7C2343-5D85-78D4-145F-D759FFF04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29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33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CA4B17-8E82-289A-6131-B837877A6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7CEA81-771A-C935-3AB9-55A14E998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67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1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72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14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35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67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3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5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4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7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98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2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85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79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29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E136916-7978-E9D1-D28A-B216D3412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59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0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685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256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E1DADF-79F4-BF9C-D662-5444F77B4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6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06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5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26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51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2E3440"/>
      </a:dk1>
      <a:lt1>
        <a:srgbClr val="FFFFFF"/>
      </a:lt1>
      <a:dk2>
        <a:srgbClr val="2E4462"/>
      </a:dk2>
      <a:lt2>
        <a:srgbClr val="EAE8E6"/>
      </a:lt2>
      <a:accent1>
        <a:srgbClr val="DE1E19"/>
      </a:accent1>
      <a:accent2>
        <a:srgbClr val="6BBFB8"/>
      </a:accent2>
      <a:accent3>
        <a:srgbClr val="64B3D3"/>
      </a:accent3>
      <a:accent4>
        <a:srgbClr val="FDBA1C"/>
      </a:accent4>
      <a:accent5>
        <a:srgbClr val="FF9D6E"/>
      </a:accent5>
      <a:accent6>
        <a:srgbClr val="273340"/>
      </a:accent6>
      <a:hlink>
        <a:srgbClr val="FFFFFF"/>
      </a:hlink>
      <a:folHlink>
        <a:srgbClr val="DE1E1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FECB86C33FDD4BA4CD37AAD790D960" ma:contentTypeVersion="16" ma:contentTypeDescription="Create a new document." ma:contentTypeScope="" ma:versionID="03ff77ecd0bcd242cac683a03632300a">
  <xsd:schema xmlns:xsd="http://www.w3.org/2001/XMLSchema" xmlns:xs="http://www.w3.org/2001/XMLSchema" xmlns:p="http://schemas.microsoft.com/office/2006/metadata/properties" xmlns:ns2="42cc2bee-4a15-460f-8230-e9a528e5a739" xmlns:ns3="df8006dc-63f8-440d-88dd-e343379493b1" targetNamespace="http://schemas.microsoft.com/office/2006/metadata/properties" ma:root="true" ma:fieldsID="f5ee3c3cae50a62efb0597a06793c17d" ns2:_="" ns3:_="">
    <xsd:import namespace="42cc2bee-4a15-460f-8230-e9a528e5a739"/>
    <xsd:import namespace="df8006dc-63f8-440d-88dd-e343379493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cc2bee-4a15-460f-8230-e9a528e5a7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4bceefa-3b18-4668-b4b7-45d546f0b9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006dc-63f8-440d-88dd-e343379493b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89d623-ce1a-49da-be29-7a5c0a87bff5}" ma:internalName="TaxCatchAll" ma:showField="CatchAllData" ma:web="df8006dc-63f8-440d-88dd-e343379493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8006dc-63f8-440d-88dd-e343379493b1" xsi:nil="true"/>
    <lcf76f155ced4ddcb4097134ff3c332f xmlns="42cc2bee-4a15-460f-8230-e9a528e5a7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BF0DAD-6357-41DD-A6C1-D8E3092B2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cc2bee-4a15-460f-8230-e9a528e5a739"/>
    <ds:schemaRef ds:uri="df8006dc-63f8-440d-88dd-e343379493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BBA03A-7364-4175-A4AA-B0AAF2D2EA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E08A1A-E0B0-4FCC-A3AB-15EC314A680E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df8006dc-63f8-440d-88dd-e343379493b1"/>
    <ds:schemaRef ds:uri="http://schemas.microsoft.com/office/infopath/2007/PartnerControls"/>
    <ds:schemaRef ds:uri="42cc2bee-4a15-460f-8230-e9a528e5a73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3962</TotalTime>
  <Words>6</Words>
  <Application>Microsoft Office PowerPoint</Application>
  <PresentationFormat>Widescreen</PresentationFormat>
  <Paragraphs>2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Helvetica Neue</vt:lpstr>
      <vt:lpstr>Sofia Pro Regular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Best</dc:creator>
  <cp:lastModifiedBy>Microsoft account</cp:lastModifiedBy>
  <cp:revision>41</cp:revision>
  <dcterms:created xsi:type="dcterms:W3CDTF">2022-04-08T00:13:36Z</dcterms:created>
  <dcterms:modified xsi:type="dcterms:W3CDTF">2024-02-08T12:05:12Z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0x01010096FECB86C33FDD4BA4CD37AAD790D960</vt:lpwstr>
  </property>
  <property fmtid="{D5CDD505-2E9C-101B-9397-08002B2CF9AE}" pid="3" name="MediaServiceImageTags">
    <vt:lpwstr/>
  </property>
</Properties>
</file>