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C1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A67FAA-07EE-4971-233F-31E8C90D3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489E461-9C8A-2A81-22A4-758EF6D8F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925CF6-6631-4B12-F1FE-F88788580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77F-99B6-4B8D-A706-A3D74E9FD7E0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7D38AE6-E237-39FF-69C7-9CB1EB153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7773374-A41A-98F3-2A47-371312AAE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71FE-378A-4724-977E-4E3D2D7A7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13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3B3ADA-F128-B3CD-0392-BF49ACF32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C0259D0-4D05-54CA-26FE-0FCE29577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ABEA62B-C615-3929-AF42-61164F2F2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77F-99B6-4B8D-A706-A3D74E9FD7E0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FF8D898-BF39-EA8B-9880-0972253C5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03F8B5-25E8-D837-A585-888D30C60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71FE-378A-4724-977E-4E3D2D7A7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91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EB3DE5C-614E-49F3-EC47-179323ADCD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10E7AF4-1E2B-9829-8D8A-D909629C9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0C7C40-B39B-483D-8F70-DFB9014E3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77F-99B6-4B8D-A706-A3D74E9FD7E0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9061C5-7EEE-7C49-C458-EDD5D8D80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B59657-251D-102D-80A2-1D2003485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71FE-378A-4724-977E-4E3D2D7A7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15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E1F24B-7017-7FD9-B121-81C5C6E3B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5A6CD8-AF1D-974A-71A8-A2C7F1D3B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39F8204-5848-C7D0-BBE7-9491DF650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77F-99B6-4B8D-A706-A3D74E9FD7E0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ED09BC2-9B36-C8D3-C4C2-406AC6F96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89AFD4-636B-4219-A9DA-9A4D3DF6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71FE-378A-4724-977E-4E3D2D7A7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32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94A6CE-C152-4A3B-9324-4A30010A4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66EE65A-560C-CC4B-9777-40C238387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A8F179-9476-096C-272F-DB16A3450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77F-99B6-4B8D-A706-A3D74E9FD7E0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C504D86-98B2-7F48-8DA1-6FFB8DEC5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EEF874-2159-FB48-D3E5-91F66F7FC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71FE-378A-4724-977E-4E3D2D7A7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011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1467C1-FC9E-0C9D-C9E2-B5B83FB6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5B5DBEB-1149-E7D0-FCC7-CDFE6D0EB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FAA74ED-D49B-39CA-705B-4236ABE58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E6AC2F9-D841-7197-7A0E-50B089B6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77F-99B6-4B8D-A706-A3D74E9FD7E0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F1EAB54-B975-E7FF-4DFE-2D8010B5A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A074E30-576C-2C79-52AF-E7D51CDCE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71FE-378A-4724-977E-4E3D2D7A7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22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BF8885-1D95-206D-BCF4-102E1C12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8C05DA-E78E-C35D-5877-6FD2532E5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B98F11C-69CB-3681-EBB9-2B90E4E80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06125B1-ED0C-4154-2522-B8D898E154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B6C7B93-9C78-5B39-DD23-4AFF73E20C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66C6E56-250D-2FDA-8548-A8CBE87C5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77F-99B6-4B8D-A706-A3D74E9FD7E0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0EF6C7D-6303-BE7E-02AF-41A378EC3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E9B8424-5A5C-17DE-DF8E-787DF33B1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71FE-378A-4724-977E-4E3D2D7A7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81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0D5FE5-D6EA-8FB9-5100-D15DA8BD1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E928864-AB20-0BDE-9E25-EB0802B24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77F-99B6-4B8D-A706-A3D74E9FD7E0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9A66CAD-FE24-6C28-9D48-75ACDA597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7986208-833E-F723-1297-17BC0E7E5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71FE-378A-4724-977E-4E3D2D7A7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55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9C09813-FE41-A320-44FD-E06A38E1A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77F-99B6-4B8D-A706-A3D74E9FD7E0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8DE25AC-1EC1-069A-FC37-DA1F24F9F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342FFED-FA6F-B566-306F-CE0A1D47E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71FE-378A-4724-977E-4E3D2D7A7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99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5FE59A-4B70-3E4B-4E8F-1AFE6780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DF5445-7925-9E2D-FA27-672C241DE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38AA0E-0F31-376D-D8B1-8A81FB40F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61CA868-A863-68C7-858F-11DF2BF12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77F-99B6-4B8D-A706-A3D74E9FD7E0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204FFF0-65B5-3134-AAF1-A27D379CB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F588F04-3FDA-694E-C661-85EA1D61D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71FE-378A-4724-977E-4E3D2D7A7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5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55A55-0BB1-68E7-6857-6CAC8DB41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240ED97-B82C-83CD-C266-EA771D27D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D91A865-5502-C629-51A7-83B5BE484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1F619B7-4795-4363-6B7B-9FC6F1778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777F-99B6-4B8D-A706-A3D74E9FD7E0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2AEBF1D-B6A5-269F-609E-AE3733E5A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7AEF187-1E99-EC2E-2594-7D1A5EA1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71FE-378A-4724-977E-4E3D2D7A7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25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5D1C516-5110-F3DB-EBFE-4F3E66782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B2F1F7E-9736-535A-0B5A-AA4614803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BBA8F5-B47E-8E32-B25A-BEAEE3706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74777F-99B6-4B8D-A706-A3D74E9FD7E0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745ED60-146F-7227-69DD-D76DD9967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E6D946-6313-B836-153E-E0FA9F62A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7071FE-378A-4724-977E-4E3D2D7A7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1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771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430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80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778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088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3</cp:revision>
  <dcterms:created xsi:type="dcterms:W3CDTF">2024-02-28T10:16:38Z</dcterms:created>
  <dcterms:modified xsi:type="dcterms:W3CDTF">2024-02-28T16:33:27Z</dcterms:modified>
</cp:coreProperties>
</file>