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handoutMasterIdLst>
    <p:handoutMasterId r:id="rId14"/>
  </p:handoutMasterIdLst>
  <p:sldIdLst>
    <p:sldId id="365" r:id="rId2"/>
    <p:sldId id="364" r:id="rId3"/>
    <p:sldId id="366" r:id="rId4"/>
    <p:sldId id="369" r:id="rId5"/>
    <p:sldId id="370" r:id="rId6"/>
    <p:sldId id="371" r:id="rId7"/>
    <p:sldId id="372" r:id="rId8"/>
    <p:sldId id="376" r:id="rId9"/>
    <p:sldId id="373" r:id="rId10"/>
    <p:sldId id="374" r:id="rId11"/>
    <p:sldId id="375" r:id="rId12"/>
    <p:sldId id="377" r:id="rId13"/>
  </p:sldIdLst>
  <p:sldSz cx="12192000" cy="6858000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FF00"/>
    <a:srgbClr val="00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2" autoAdjust="0"/>
    <p:restoredTop sz="94624" autoAdjust="0"/>
  </p:normalViewPr>
  <p:slideViewPr>
    <p:cSldViewPr>
      <p:cViewPr varScale="1">
        <p:scale>
          <a:sx n="70" d="100"/>
          <a:sy n="70" d="100"/>
        </p:scale>
        <p:origin x="48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E8CF73B-9639-4F90-AFD1-1FCEEF66037E}" type="datetimeFigureOut">
              <a:rPr lang="en-GB"/>
              <a:pPr>
                <a:defRPr/>
              </a:pPr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8E89D0-8397-4381-895E-0794D0DB99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6822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</p:grpSp>
      </p:grpSp>
      <p:sp>
        <p:nvSpPr>
          <p:cNvPr id="2973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973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24299-0029-42F3-967C-C9A17FCCBF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89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AAB7D-1173-440E-84D8-6897D825E0E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753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D0673-E33E-42F9-A8C1-69C35BA80D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178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877CE-2401-4400-A085-770FF70313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945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E5BCE-A626-4B24-B08A-D78E95D981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604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058E8-6246-4B21-937C-662404EBD4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554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89757-69D5-4A82-B72E-62D0C9398F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780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703B6-A579-4D73-A8B4-F72AFC84006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477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17C45-2471-4C4F-94EE-5D6D2D8095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069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093C0-50AF-405B-AF15-484F0D4E09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541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584C1-922E-4823-A675-F5ECDA8E16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342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2867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67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68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68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68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68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68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68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68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68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68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69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69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69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69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69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69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69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69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69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69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70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70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70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70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70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70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70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70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70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70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871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871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2871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</p:grpSp>
      </p:grpSp>
      <p:sp>
        <p:nvSpPr>
          <p:cNvPr id="2871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7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871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71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7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80"/>
                  </a:outerShdw>
                </a:effectLst>
              </a:defRPr>
            </a:lvl1pPr>
          </a:lstStyle>
          <a:p>
            <a:fld id="{E61D4AA0-50FE-4F96-9DBE-751D2B8A061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4672" cy="6831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2664" cy="6790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4672" cy="6831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867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Wingdings</vt:lpstr>
      <vt:lpstr>Beam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Lazarus Lives Again</dc:title>
  <dc:creator>Tabernacle Baptist Church</dc:creator>
  <cp:lastModifiedBy>Microsoft account</cp:lastModifiedBy>
  <cp:revision>33</cp:revision>
  <cp:lastPrinted>2024-03-04T11:41:25Z</cp:lastPrinted>
  <dcterms:created xsi:type="dcterms:W3CDTF">2004-11-30T14:42:27Z</dcterms:created>
  <dcterms:modified xsi:type="dcterms:W3CDTF">2024-03-06T15:07:12Z</dcterms:modified>
</cp:coreProperties>
</file>