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63" r:id="rId4"/>
    <p:sldId id="265" r:id="rId5"/>
    <p:sldId id="266" r:id="rId6"/>
    <p:sldId id="267" r:id="rId7"/>
    <p:sldId id="268" r:id="rId8"/>
    <p:sldId id="269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C1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CDD9F9-73EC-47F4-A94F-A73897D6BD9D}" v="6" dt="2024-03-13T11:23:21.4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75" d="100"/>
          <a:sy n="75" d="100"/>
        </p:scale>
        <p:origin x="25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e Llewellyn" userId="81a35e992d5977a3" providerId="LiveId" clId="{17CDD9F9-73EC-47F4-A94F-A73897D6BD9D}"/>
    <pc:docChg chg="custSel addSld delSld modSld sldOrd">
      <pc:chgData name="Dave Llewellyn" userId="81a35e992d5977a3" providerId="LiveId" clId="{17CDD9F9-73EC-47F4-A94F-A73897D6BD9D}" dt="2024-03-13T11:29:37.944" v="47"/>
      <pc:docMkLst>
        <pc:docMk/>
      </pc:docMkLst>
      <pc:sldChg chg="del">
        <pc:chgData name="Dave Llewellyn" userId="81a35e992d5977a3" providerId="LiveId" clId="{17CDD9F9-73EC-47F4-A94F-A73897D6BD9D}" dt="2024-03-13T10:48:29.648" v="8" actId="47"/>
        <pc:sldMkLst>
          <pc:docMk/>
          <pc:sldMk cId="2633430889" sldId="258"/>
        </pc:sldMkLst>
      </pc:sldChg>
      <pc:sldChg chg="del">
        <pc:chgData name="Dave Llewellyn" userId="81a35e992d5977a3" providerId="LiveId" clId="{17CDD9F9-73EC-47F4-A94F-A73897D6BD9D}" dt="2024-03-13T10:48:29.648" v="8" actId="47"/>
        <pc:sldMkLst>
          <pc:docMk/>
          <pc:sldMk cId="2903804470" sldId="259"/>
        </pc:sldMkLst>
      </pc:sldChg>
      <pc:sldChg chg="del">
        <pc:chgData name="Dave Llewellyn" userId="81a35e992d5977a3" providerId="LiveId" clId="{17CDD9F9-73EC-47F4-A94F-A73897D6BD9D}" dt="2024-03-13T10:48:29.648" v="8" actId="47"/>
        <pc:sldMkLst>
          <pc:docMk/>
          <pc:sldMk cId="1128778099" sldId="260"/>
        </pc:sldMkLst>
      </pc:sldChg>
      <pc:sldChg chg="del">
        <pc:chgData name="Dave Llewellyn" userId="81a35e992d5977a3" providerId="LiveId" clId="{17CDD9F9-73EC-47F4-A94F-A73897D6BD9D}" dt="2024-03-13T10:48:29.648" v="8" actId="47"/>
        <pc:sldMkLst>
          <pc:docMk/>
          <pc:sldMk cId="2482088233" sldId="261"/>
        </pc:sldMkLst>
      </pc:sldChg>
      <pc:sldChg chg="addSp modSp new mod">
        <pc:chgData name="Dave Llewellyn" userId="81a35e992d5977a3" providerId="LiveId" clId="{17CDD9F9-73EC-47F4-A94F-A73897D6BD9D}" dt="2024-03-13T10:38:01.395" v="3" actId="962"/>
        <pc:sldMkLst>
          <pc:docMk/>
          <pc:sldMk cId="1254741846" sldId="262"/>
        </pc:sldMkLst>
        <pc:picChg chg="add mod">
          <ac:chgData name="Dave Llewellyn" userId="81a35e992d5977a3" providerId="LiveId" clId="{17CDD9F9-73EC-47F4-A94F-A73897D6BD9D}" dt="2024-03-13T10:38:01.395" v="3" actId="962"/>
          <ac:picMkLst>
            <pc:docMk/>
            <pc:sldMk cId="1254741846" sldId="262"/>
            <ac:picMk id="3" creationId="{10D6FA0E-5ECC-73B7-50DB-C02BCF344BC4}"/>
          </ac:picMkLst>
        </pc:picChg>
      </pc:sldChg>
      <pc:sldChg chg="addSp modSp new mod ord">
        <pc:chgData name="Dave Llewellyn" userId="81a35e992d5977a3" providerId="LiveId" clId="{17CDD9F9-73EC-47F4-A94F-A73897D6BD9D}" dt="2024-03-13T10:56:16.858" v="11"/>
        <pc:sldMkLst>
          <pc:docMk/>
          <pc:sldMk cId="762671484" sldId="263"/>
        </pc:sldMkLst>
        <pc:picChg chg="add mod">
          <ac:chgData name="Dave Llewellyn" userId="81a35e992d5977a3" providerId="LiveId" clId="{17CDD9F9-73EC-47F4-A94F-A73897D6BD9D}" dt="2024-03-13T10:48:22.321" v="7" actId="962"/>
          <ac:picMkLst>
            <pc:docMk/>
            <pc:sldMk cId="762671484" sldId="263"/>
            <ac:picMk id="3" creationId="{388C1032-7BF4-62A8-AA75-C2DB982369E3}"/>
          </ac:picMkLst>
        </pc:picChg>
      </pc:sldChg>
      <pc:sldChg chg="add ord">
        <pc:chgData name="Dave Llewellyn" userId="81a35e992d5977a3" providerId="LiveId" clId="{17CDD9F9-73EC-47F4-A94F-A73897D6BD9D}" dt="2024-03-13T11:29:37.944" v="47"/>
        <pc:sldMkLst>
          <pc:docMk/>
          <pc:sldMk cId="1683273548" sldId="264"/>
        </pc:sldMkLst>
      </pc:sldChg>
      <pc:sldChg chg="addSp modSp new mod">
        <pc:chgData name="Dave Llewellyn" userId="81a35e992d5977a3" providerId="LiveId" clId="{17CDD9F9-73EC-47F4-A94F-A73897D6BD9D}" dt="2024-03-13T11:12:57.167" v="22" actId="14100"/>
        <pc:sldMkLst>
          <pc:docMk/>
          <pc:sldMk cId="3239686920" sldId="265"/>
        </pc:sldMkLst>
        <pc:spChg chg="add">
          <ac:chgData name="Dave Llewellyn" userId="81a35e992d5977a3" providerId="LiveId" clId="{17CDD9F9-73EC-47F4-A94F-A73897D6BD9D}" dt="2024-03-13T11:10:45.940" v="13"/>
          <ac:spMkLst>
            <pc:docMk/>
            <pc:sldMk cId="3239686920" sldId="265"/>
            <ac:spMk id="2" creationId="{852377B9-DAB8-1114-96EA-DAC683ACACEB}"/>
          </ac:spMkLst>
        </pc:spChg>
        <pc:spChg chg="add mod">
          <ac:chgData name="Dave Llewellyn" userId="81a35e992d5977a3" providerId="LiveId" clId="{17CDD9F9-73EC-47F4-A94F-A73897D6BD9D}" dt="2024-03-13T11:12:57.167" v="22" actId="14100"/>
          <ac:spMkLst>
            <pc:docMk/>
            <pc:sldMk cId="3239686920" sldId="265"/>
            <ac:spMk id="5" creationId="{D546D19B-F13A-9C36-2D1A-8A2E22868DC3}"/>
          </ac:spMkLst>
        </pc:spChg>
        <pc:picChg chg="add mod">
          <ac:chgData name="Dave Llewellyn" userId="81a35e992d5977a3" providerId="LiveId" clId="{17CDD9F9-73EC-47F4-A94F-A73897D6BD9D}" dt="2024-03-13T11:11:46.920" v="16" actId="962"/>
          <ac:picMkLst>
            <pc:docMk/>
            <pc:sldMk cId="3239686920" sldId="265"/>
            <ac:picMk id="4" creationId="{CE9BA162-963A-50F0-10B6-427AA6A41E72}"/>
          </ac:picMkLst>
        </pc:picChg>
      </pc:sldChg>
      <pc:sldChg chg="addSp delSp modSp add mod ord">
        <pc:chgData name="Dave Llewellyn" userId="81a35e992d5977a3" providerId="LiveId" clId="{17CDD9F9-73EC-47F4-A94F-A73897D6BD9D}" dt="2024-03-13T11:27:03.138" v="37"/>
        <pc:sldMkLst>
          <pc:docMk/>
          <pc:sldMk cId="1925748381" sldId="266"/>
        </pc:sldMkLst>
        <pc:spChg chg="mod">
          <ac:chgData name="Dave Llewellyn" userId="81a35e992d5977a3" providerId="LiveId" clId="{17CDD9F9-73EC-47F4-A94F-A73897D6BD9D}" dt="2024-03-13T11:24:21.568" v="32" actId="20577"/>
          <ac:spMkLst>
            <pc:docMk/>
            <pc:sldMk cId="1925748381" sldId="266"/>
            <ac:spMk id="5" creationId="{D546D19B-F13A-9C36-2D1A-8A2E22868DC3}"/>
          </ac:spMkLst>
        </pc:spChg>
        <pc:picChg chg="del">
          <ac:chgData name="Dave Llewellyn" userId="81a35e992d5977a3" providerId="LiveId" clId="{17CDD9F9-73EC-47F4-A94F-A73897D6BD9D}" dt="2024-03-13T11:23:18.541" v="24" actId="478"/>
          <ac:picMkLst>
            <pc:docMk/>
            <pc:sldMk cId="1925748381" sldId="266"/>
            <ac:picMk id="4" creationId="{CE9BA162-963A-50F0-10B6-427AA6A41E72}"/>
          </ac:picMkLst>
        </pc:picChg>
        <pc:picChg chg="add mod ord">
          <ac:chgData name="Dave Llewellyn" userId="81a35e992d5977a3" providerId="LiveId" clId="{17CDD9F9-73EC-47F4-A94F-A73897D6BD9D}" dt="2024-03-13T11:23:25.644" v="28" actId="167"/>
          <ac:picMkLst>
            <pc:docMk/>
            <pc:sldMk cId="1925748381" sldId="266"/>
            <ac:picMk id="6" creationId="{7EA050C4-23A5-5469-A376-09F34AA6FFED}"/>
          </ac:picMkLst>
        </pc:picChg>
      </pc:sldChg>
      <pc:sldChg chg="modSp add mod">
        <pc:chgData name="Dave Llewellyn" userId="81a35e992d5977a3" providerId="LiveId" clId="{17CDD9F9-73EC-47F4-A94F-A73897D6BD9D}" dt="2024-03-13T11:26:49.368" v="35" actId="14100"/>
        <pc:sldMkLst>
          <pc:docMk/>
          <pc:sldMk cId="1114744711" sldId="267"/>
        </pc:sldMkLst>
        <pc:spChg chg="mod">
          <ac:chgData name="Dave Llewellyn" userId="81a35e992d5977a3" providerId="LiveId" clId="{17CDD9F9-73EC-47F4-A94F-A73897D6BD9D}" dt="2024-03-13T11:26:49.368" v="35" actId="14100"/>
          <ac:spMkLst>
            <pc:docMk/>
            <pc:sldMk cId="1114744711" sldId="267"/>
            <ac:spMk id="5" creationId="{D546D19B-F13A-9C36-2D1A-8A2E22868DC3}"/>
          </ac:spMkLst>
        </pc:spChg>
      </pc:sldChg>
      <pc:sldChg chg="modSp add mod ord">
        <pc:chgData name="Dave Llewellyn" userId="81a35e992d5977a3" providerId="LiveId" clId="{17CDD9F9-73EC-47F4-A94F-A73897D6BD9D}" dt="2024-03-13T11:28:34.520" v="42" actId="14100"/>
        <pc:sldMkLst>
          <pc:docMk/>
          <pc:sldMk cId="3810999079" sldId="268"/>
        </pc:sldMkLst>
        <pc:spChg chg="mod">
          <ac:chgData name="Dave Llewellyn" userId="81a35e992d5977a3" providerId="LiveId" clId="{17CDD9F9-73EC-47F4-A94F-A73897D6BD9D}" dt="2024-03-13T11:28:34.520" v="42" actId="14100"/>
          <ac:spMkLst>
            <pc:docMk/>
            <pc:sldMk cId="3810999079" sldId="268"/>
            <ac:spMk id="5" creationId="{D546D19B-F13A-9C36-2D1A-8A2E22868DC3}"/>
          </ac:spMkLst>
        </pc:spChg>
      </pc:sldChg>
      <pc:sldChg chg="modSp add mod">
        <pc:chgData name="Dave Llewellyn" userId="81a35e992d5977a3" providerId="LiveId" clId="{17CDD9F9-73EC-47F4-A94F-A73897D6BD9D}" dt="2024-03-13T11:29:18.764" v="45" actId="14100"/>
        <pc:sldMkLst>
          <pc:docMk/>
          <pc:sldMk cId="1159129418" sldId="269"/>
        </pc:sldMkLst>
        <pc:spChg chg="mod">
          <ac:chgData name="Dave Llewellyn" userId="81a35e992d5977a3" providerId="LiveId" clId="{17CDD9F9-73EC-47F4-A94F-A73897D6BD9D}" dt="2024-03-13T11:29:18.764" v="45" actId="14100"/>
          <ac:spMkLst>
            <pc:docMk/>
            <pc:sldMk cId="1159129418" sldId="269"/>
            <ac:spMk id="5" creationId="{D546D19B-F13A-9C36-2D1A-8A2E22868DC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A67FAA-07EE-4971-233F-31E8C90D3F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489E461-9C8A-2A81-22A4-758EF6D8FD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9925CF6-6631-4B12-F1FE-F88788580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4777F-99B6-4B8D-A706-A3D74E9FD7E0}" type="datetimeFigureOut">
              <a:rPr lang="en-GB" smtClean="0"/>
              <a:t>15/03/2024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7D38AE6-E237-39FF-69C7-9CB1EB153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7773374-A41A-98F3-2A47-371312AAE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071FE-378A-4724-977E-4E3D2D7A77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8135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3B3ADA-F128-B3CD-0392-BF49ACF32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C0259D0-4D05-54CA-26FE-0FCE29577D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ABEA62B-C615-3929-AF42-61164F2F2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4777F-99B6-4B8D-A706-A3D74E9FD7E0}" type="datetimeFigureOut">
              <a:rPr lang="en-GB" smtClean="0"/>
              <a:t>15/03/2024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FF8D898-BF39-EA8B-9880-0972253C5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D03F8B5-25E8-D837-A585-888D30C60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071FE-378A-4724-977E-4E3D2D7A77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3913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EB3DE5C-614E-49F3-EC47-179323ADCD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10E7AF4-1E2B-9829-8D8A-D909629C9B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90C7C40-B39B-483D-8F70-DFB9014E3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4777F-99B6-4B8D-A706-A3D74E9FD7E0}" type="datetimeFigureOut">
              <a:rPr lang="en-GB" smtClean="0"/>
              <a:t>15/03/2024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59061C5-7EEE-7C49-C458-EDD5D8D80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4B59657-251D-102D-80A2-1D2003485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071FE-378A-4724-977E-4E3D2D7A77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156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E1F24B-7017-7FD9-B121-81C5C6E3B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15A6CD8-AF1D-974A-71A8-A2C7F1D3B6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39F8204-5848-C7D0-BBE7-9491DF650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4777F-99B6-4B8D-A706-A3D74E9FD7E0}" type="datetimeFigureOut">
              <a:rPr lang="en-GB" smtClean="0"/>
              <a:t>15/03/2024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ED09BC2-9B36-C8D3-C4C2-406AC6F96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089AFD4-636B-4219-A9DA-9A4D3DF69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071FE-378A-4724-977E-4E3D2D7A77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5327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94A6CE-C152-4A3B-9324-4A30010A4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66EE65A-560C-CC4B-9777-40C2383877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CA8F179-9476-096C-272F-DB16A3450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4777F-99B6-4B8D-A706-A3D74E9FD7E0}" type="datetimeFigureOut">
              <a:rPr lang="en-GB" smtClean="0"/>
              <a:t>15/03/2024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C504D86-98B2-7F48-8DA1-6FFB8DEC5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CEEF874-2159-FB48-D3E5-91F66F7FC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071FE-378A-4724-977E-4E3D2D7A77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3011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1467C1-FC9E-0C9D-C9E2-B5B83FB62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5B5DBEB-1149-E7D0-FCC7-CDFE6D0EB0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FAA74ED-D49B-39CA-705B-4236ABE58C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E6AC2F9-D841-7197-7A0E-50B089B61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4777F-99B6-4B8D-A706-A3D74E9FD7E0}" type="datetimeFigureOut">
              <a:rPr lang="en-GB" smtClean="0"/>
              <a:t>15/03/2024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F1EAB54-B975-E7FF-4DFE-2D8010B5A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A074E30-576C-2C79-52AF-E7D51CDCE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071FE-378A-4724-977E-4E3D2D7A77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8229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BF8885-1D95-206D-BCF4-102E1C122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C8C05DA-E78E-C35D-5877-6FD2532E5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B98F11C-69CB-3681-EBB9-2B90E4E808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06125B1-ED0C-4154-2522-B8D898E154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B6C7B93-9C78-5B39-DD23-4AFF73E20C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66C6E56-250D-2FDA-8548-A8CBE87C5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4777F-99B6-4B8D-A706-A3D74E9FD7E0}" type="datetimeFigureOut">
              <a:rPr lang="en-GB" smtClean="0"/>
              <a:t>15/03/2024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0EF6C7D-6303-BE7E-02AF-41A378EC3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E9B8424-5A5C-17DE-DF8E-787DF33B1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071FE-378A-4724-977E-4E3D2D7A77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1817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0D5FE5-D6EA-8FB9-5100-D15DA8BD1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E928864-AB20-0BDE-9E25-EB0802B24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4777F-99B6-4B8D-A706-A3D74E9FD7E0}" type="datetimeFigureOut">
              <a:rPr lang="en-GB" smtClean="0"/>
              <a:t>15/03/2024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9A66CAD-FE24-6C28-9D48-75ACDA597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7986208-833E-F723-1297-17BC0E7E5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071FE-378A-4724-977E-4E3D2D7A77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6552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9C09813-FE41-A320-44FD-E06A38E1A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4777F-99B6-4B8D-A706-A3D74E9FD7E0}" type="datetimeFigureOut">
              <a:rPr lang="en-GB" smtClean="0"/>
              <a:t>15/03/2024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8DE25AC-1EC1-069A-FC37-DA1F24F9F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342FFED-FA6F-B566-306F-CE0A1D47E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071FE-378A-4724-977E-4E3D2D7A77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6997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5FE59A-4B70-3E4B-4E8F-1AFE67804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5DF5445-7925-9E2D-FA27-672C241DE8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F38AA0E-0F31-376D-D8B1-8A81FB40F7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61CA868-A863-68C7-858F-11DF2BF12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4777F-99B6-4B8D-A706-A3D74E9FD7E0}" type="datetimeFigureOut">
              <a:rPr lang="en-GB" smtClean="0"/>
              <a:t>15/03/2024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204FFF0-65B5-3134-AAF1-A27D379CB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F588F04-3FDA-694E-C661-85EA1D61D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071FE-378A-4724-977E-4E3D2D7A77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54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E55A55-0BB1-68E7-6857-6CAC8DB41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240ED97-B82C-83CD-C266-EA771D27DB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D91A865-5502-C629-51A7-83B5BE4848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1F619B7-4795-4363-6B7B-9FC6F1778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4777F-99B6-4B8D-A706-A3D74E9FD7E0}" type="datetimeFigureOut">
              <a:rPr lang="en-GB" smtClean="0"/>
              <a:t>15/03/2024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2AEBF1D-B6A5-269F-609E-AE3733E5A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7AEF187-1E99-EC2E-2594-7D1A5EA17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071FE-378A-4724-977E-4E3D2D7A77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8256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5D1C516-5110-F3DB-EBFE-4F3E66782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B2F1F7E-9736-535A-0B5A-AA46148037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5BBA8F5-B47E-8E32-B25A-BEAEE37066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274777F-99B6-4B8D-A706-A3D74E9FD7E0}" type="datetimeFigureOut">
              <a:rPr lang="en-GB" smtClean="0"/>
              <a:t>15/03/2024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745ED60-146F-7227-69DD-D76DD9967C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DE6D946-6313-B836-153E-E0FA9F62A5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A7071FE-378A-4724-977E-4E3D2D7A77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7014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771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741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671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686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748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744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999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129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2735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 Llewellyn</dc:creator>
  <cp:lastModifiedBy>Microsoft account</cp:lastModifiedBy>
  <cp:revision>4</cp:revision>
  <dcterms:created xsi:type="dcterms:W3CDTF">2024-02-28T10:16:38Z</dcterms:created>
  <dcterms:modified xsi:type="dcterms:W3CDTF">2024-03-15T20:22:54Z</dcterms:modified>
</cp:coreProperties>
</file>