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BC218-F74D-4419-9EAB-36DA0AF5B98B}" v="16" dt="2024-04-10T08:45:45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lewellyn" userId="81a35e992d5977a3" providerId="LiveId" clId="{2E0BC218-F74D-4419-9EAB-36DA0AF5B98B}"/>
    <pc:docChg chg="custSel addSld delSld modSld sldOrd">
      <pc:chgData name="Dave Llewellyn" userId="81a35e992d5977a3" providerId="LiveId" clId="{2E0BC218-F74D-4419-9EAB-36DA0AF5B98B}" dt="2024-04-10T08:46:02.869" v="150" actId="1076"/>
      <pc:docMkLst>
        <pc:docMk/>
      </pc:docMkLst>
      <pc:sldChg chg="del">
        <pc:chgData name="Dave Llewellyn" userId="81a35e992d5977a3" providerId="LiveId" clId="{2E0BC218-F74D-4419-9EAB-36DA0AF5B98B}" dt="2024-04-09T12:17:46.301" v="143" actId="47"/>
        <pc:sldMkLst>
          <pc:docMk/>
          <pc:sldMk cId="3851299778" sldId="256"/>
        </pc:sldMkLst>
      </pc:sldChg>
      <pc:sldChg chg="addSp modSp new mod setBg">
        <pc:chgData name="Dave Llewellyn" userId="81a35e992d5977a3" providerId="LiveId" clId="{2E0BC218-F74D-4419-9EAB-36DA0AF5B98B}" dt="2024-04-09T11:18:04.036" v="10" actId="5793"/>
        <pc:sldMkLst>
          <pc:docMk/>
          <pc:sldMk cId="2148136581" sldId="258"/>
        </pc:sldMkLst>
        <pc:spChg chg="add mod">
          <ac:chgData name="Dave Llewellyn" userId="81a35e992d5977a3" providerId="LiveId" clId="{2E0BC218-F74D-4419-9EAB-36DA0AF5B98B}" dt="2024-04-09T11:18:04.036" v="10" actId="5793"/>
          <ac:spMkLst>
            <pc:docMk/>
            <pc:sldMk cId="2148136581" sldId="258"/>
            <ac:spMk id="4" creationId="{28136E2D-1BD4-950E-503E-08DCEF4FB572}"/>
          </ac:spMkLst>
        </pc:spChg>
        <pc:spChg chg="add">
          <ac:chgData name="Dave Llewellyn" userId="81a35e992d5977a3" providerId="LiveId" clId="{2E0BC218-F74D-4419-9EAB-36DA0AF5B98B}" dt="2024-04-09T11:17:51.008" v="8" actId="26606"/>
          <ac:spMkLst>
            <pc:docMk/>
            <pc:sldMk cId="2148136581" sldId="258"/>
            <ac:spMk id="9" creationId="{F13C74B1-5B17-4795-BED0-7140497B445A}"/>
          </ac:spMkLst>
        </pc:spChg>
        <pc:spChg chg="add">
          <ac:chgData name="Dave Llewellyn" userId="81a35e992d5977a3" providerId="LiveId" clId="{2E0BC218-F74D-4419-9EAB-36DA0AF5B98B}" dt="2024-04-09T11:17:51.008" v="8" actId="26606"/>
          <ac:spMkLst>
            <pc:docMk/>
            <pc:sldMk cId="2148136581" sldId="258"/>
            <ac:spMk id="11" creationId="{D4974D33-8DC5-464E-8C6D-BE58F0669C17}"/>
          </ac:spMkLst>
        </pc:spChg>
        <pc:picChg chg="add mod ord">
          <ac:chgData name="Dave Llewellyn" userId="81a35e992d5977a3" providerId="LiveId" clId="{2E0BC218-F74D-4419-9EAB-36DA0AF5B98B}" dt="2024-04-09T11:17:51.008" v="8" actId="26606"/>
          <ac:picMkLst>
            <pc:docMk/>
            <pc:sldMk cId="2148136581" sldId="258"/>
            <ac:picMk id="3" creationId="{62F0C003-2711-E32D-C70E-295F7DB61155}"/>
          </ac:picMkLst>
        </pc:picChg>
      </pc:sldChg>
      <pc:sldChg chg="addSp modSp new mod">
        <pc:chgData name="Dave Llewellyn" userId="81a35e992d5977a3" providerId="LiveId" clId="{2E0BC218-F74D-4419-9EAB-36DA0AF5B98B}" dt="2024-04-09T11:21:56.267" v="45" actId="207"/>
        <pc:sldMkLst>
          <pc:docMk/>
          <pc:sldMk cId="4039305243" sldId="259"/>
        </pc:sldMkLst>
        <pc:spChg chg="add mod">
          <ac:chgData name="Dave Llewellyn" userId="81a35e992d5977a3" providerId="LiveId" clId="{2E0BC218-F74D-4419-9EAB-36DA0AF5B98B}" dt="2024-04-09T11:21:56.267" v="45" actId="207"/>
          <ac:spMkLst>
            <pc:docMk/>
            <pc:sldMk cId="4039305243" sldId="259"/>
            <ac:spMk id="4" creationId="{67F09917-0CA0-A8C9-61EE-4281B5F07796}"/>
          </ac:spMkLst>
        </pc:spChg>
        <pc:picChg chg="add mod">
          <ac:chgData name="Dave Llewellyn" userId="81a35e992d5977a3" providerId="LiveId" clId="{2E0BC218-F74D-4419-9EAB-36DA0AF5B98B}" dt="2024-04-09T11:20:42.116" v="14" actId="962"/>
          <ac:picMkLst>
            <pc:docMk/>
            <pc:sldMk cId="4039305243" sldId="259"/>
            <ac:picMk id="3" creationId="{5E69DCBE-CA20-2C5B-76C7-6820D262786D}"/>
          </ac:picMkLst>
        </pc:picChg>
      </pc:sldChg>
      <pc:sldChg chg="addSp modSp new del mod">
        <pc:chgData name="Dave Llewellyn" userId="81a35e992d5977a3" providerId="LiveId" clId="{2E0BC218-F74D-4419-9EAB-36DA0AF5B98B}" dt="2024-04-09T11:58:04.828" v="94" actId="47"/>
        <pc:sldMkLst>
          <pc:docMk/>
          <pc:sldMk cId="1446282720" sldId="260"/>
        </pc:sldMkLst>
        <pc:spChg chg="add mod">
          <ac:chgData name="Dave Llewellyn" userId="81a35e992d5977a3" providerId="LiveId" clId="{2E0BC218-F74D-4419-9EAB-36DA0AF5B98B}" dt="2024-04-09T11:27:45.748" v="56" actId="113"/>
          <ac:spMkLst>
            <pc:docMk/>
            <pc:sldMk cId="1446282720" sldId="260"/>
            <ac:spMk id="4" creationId="{E9B8EB85-672B-96B9-20E6-5D2F8711B555}"/>
          </ac:spMkLst>
        </pc:spChg>
        <pc:picChg chg="add mod">
          <ac:chgData name="Dave Llewellyn" userId="81a35e992d5977a3" providerId="LiveId" clId="{2E0BC218-F74D-4419-9EAB-36DA0AF5B98B}" dt="2024-04-09T11:25:19.552" v="49" actId="962"/>
          <ac:picMkLst>
            <pc:docMk/>
            <pc:sldMk cId="1446282720" sldId="260"/>
            <ac:picMk id="3" creationId="{EE6F665F-A7F9-283C-D6F9-E3DFB156181E}"/>
          </ac:picMkLst>
        </pc:picChg>
      </pc:sldChg>
      <pc:sldChg chg="addSp modSp new mod">
        <pc:chgData name="Dave Llewellyn" userId="81a35e992d5977a3" providerId="LiveId" clId="{2E0BC218-F74D-4419-9EAB-36DA0AF5B98B}" dt="2024-04-09T11:31:10.918" v="60" actId="962"/>
        <pc:sldMkLst>
          <pc:docMk/>
          <pc:sldMk cId="3507853491" sldId="261"/>
        </pc:sldMkLst>
        <pc:picChg chg="add mod">
          <ac:chgData name="Dave Llewellyn" userId="81a35e992d5977a3" providerId="LiveId" clId="{2E0BC218-F74D-4419-9EAB-36DA0AF5B98B}" dt="2024-04-09T11:31:10.918" v="60" actId="962"/>
          <ac:picMkLst>
            <pc:docMk/>
            <pc:sldMk cId="3507853491" sldId="261"/>
            <ac:picMk id="3" creationId="{8C9EEBC8-479F-EB06-EC2D-602E22A7CECB}"/>
          </ac:picMkLst>
        </pc:picChg>
      </pc:sldChg>
      <pc:sldChg chg="addSp modSp new mod ord setBg">
        <pc:chgData name="Dave Llewellyn" userId="81a35e992d5977a3" providerId="LiveId" clId="{2E0BC218-F74D-4419-9EAB-36DA0AF5B98B}" dt="2024-04-09T11:58:07.673" v="96"/>
        <pc:sldMkLst>
          <pc:docMk/>
          <pc:sldMk cId="863591263" sldId="262"/>
        </pc:sldMkLst>
        <pc:spChg chg="add mod">
          <ac:chgData name="Dave Llewellyn" userId="81a35e992d5977a3" providerId="LiveId" clId="{2E0BC218-F74D-4419-9EAB-36DA0AF5B98B}" dt="2024-04-09T11:57:56.819" v="93" actId="14100"/>
          <ac:spMkLst>
            <pc:docMk/>
            <pc:sldMk cId="863591263" sldId="262"/>
            <ac:spMk id="4" creationId="{1E035A39-F914-0D7F-89B5-3CF5AAA6AC67}"/>
          </ac:spMkLst>
        </pc:spChg>
        <pc:spChg chg="add">
          <ac:chgData name="Dave Llewellyn" userId="81a35e992d5977a3" providerId="LiveId" clId="{2E0BC218-F74D-4419-9EAB-36DA0AF5B98B}" dt="2024-04-09T11:57:43.539" v="91" actId="26606"/>
          <ac:spMkLst>
            <pc:docMk/>
            <pc:sldMk cId="863591263" sldId="262"/>
            <ac:spMk id="9" creationId="{9B7AD9F6-8CE7-4299-8FC6-328F4DCD3FF9}"/>
          </ac:spMkLst>
        </pc:spChg>
        <pc:spChg chg="add">
          <ac:chgData name="Dave Llewellyn" userId="81a35e992d5977a3" providerId="LiveId" clId="{2E0BC218-F74D-4419-9EAB-36DA0AF5B98B}" dt="2024-04-09T11:57:43.539" v="91" actId="26606"/>
          <ac:spMkLst>
            <pc:docMk/>
            <pc:sldMk cId="863591263" sldId="262"/>
            <ac:spMk id="11" creationId="{F49775AF-8896-43EE-92C6-83497D6DC56F}"/>
          </ac:spMkLst>
        </pc:spChg>
        <pc:picChg chg="add mod ord">
          <ac:chgData name="Dave Llewellyn" userId="81a35e992d5977a3" providerId="LiveId" clId="{2E0BC218-F74D-4419-9EAB-36DA0AF5B98B}" dt="2024-04-09T11:57:43.539" v="91" actId="26606"/>
          <ac:picMkLst>
            <pc:docMk/>
            <pc:sldMk cId="863591263" sldId="262"/>
            <ac:picMk id="3" creationId="{F72E801F-100D-FC10-777A-98C5CECD35B1}"/>
          </ac:picMkLst>
        </pc:picChg>
      </pc:sldChg>
      <pc:sldChg chg="addSp modSp new mod">
        <pc:chgData name="Dave Llewellyn" userId="81a35e992d5977a3" providerId="LiveId" clId="{2E0BC218-F74D-4419-9EAB-36DA0AF5B98B}" dt="2024-04-09T12:06:53.854" v="117" actId="255"/>
        <pc:sldMkLst>
          <pc:docMk/>
          <pc:sldMk cId="2986328146" sldId="263"/>
        </pc:sldMkLst>
        <pc:spChg chg="add mod">
          <ac:chgData name="Dave Llewellyn" userId="81a35e992d5977a3" providerId="LiveId" clId="{2E0BC218-F74D-4419-9EAB-36DA0AF5B98B}" dt="2024-04-09T12:06:53.854" v="117" actId="255"/>
          <ac:spMkLst>
            <pc:docMk/>
            <pc:sldMk cId="2986328146" sldId="263"/>
            <ac:spMk id="4" creationId="{75AB6968-B70C-CBBF-EFB3-E152EA2B5C53}"/>
          </ac:spMkLst>
        </pc:spChg>
        <pc:picChg chg="add mod">
          <ac:chgData name="Dave Llewellyn" userId="81a35e992d5977a3" providerId="LiveId" clId="{2E0BC218-F74D-4419-9EAB-36DA0AF5B98B}" dt="2024-04-09T12:06:32.164" v="100" actId="962"/>
          <ac:picMkLst>
            <pc:docMk/>
            <pc:sldMk cId="2986328146" sldId="263"/>
            <ac:picMk id="3" creationId="{6EC21786-9F08-ECC7-3190-152263454430}"/>
          </ac:picMkLst>
        </pc:picChg>
      </pc:sldChg>
      <pc:sldChg chg="addSp delSp modSp new mod ord">
        <pc:chgData name="Dave Llewellyn" userId="81a35e992d5977a3" providerId="LiveId" clId="{2E0BC218-F74D-4419-9EAB-36DA0AF5B98B}" dt="2024-04-10T08:46:02.869" v="150" actId="1076"/>
        <pc:sldMkLst>
          <pc:docMk/>
          <pc:sldMk cId="245648445" sldId="264"/>
        </pc:sldMkLst>
        <pc:spChg chg="add mod">
          <ac:chgData name="Dave Llewellyn" userId="81a35e992d5977a3" providerId="LiveId" clId="{2E0BC218-F74D-4419-9EAB-36DA0AF5B98B}" dt="2024-04-10T08:46:02.869" v="150" actId="1076"/>
          <ac:spMkLst>
            <pc:docMk/>
            <pc:sldMk cId="245648445" sldId="264"/>
            <ac:spMk id="4" creationId="{8B22BA28-14B4-6788-E82C-2635BABD1132}"/>
          </ac:spMkLst>
        </pc:spChg>
        <pc:picChg chg="add del mod">
          <ac:chgData name="Dave Llewellyn" userId="81a35e992d5977a3" providerId="LiveId" clId="{2E0BC218-F74D-4419-9EAB-36DA0AF5B98B}" dt="2024-04-10T08:45:43.086" v="145" actId="478"/>
          <ac:picMkLst>
            <pc:docMk/>
            <pc:sldMk cId="245648445" sldId="264"/>
            <ac:picMk id="3" creationId="{41F8C910-B241-72C3-B87A-45EF053294FC}"/>
          </ac:picMkLst>
        </pc:picChg>
        <pc:picChg chg="add mod ord">
          <ac:chgData name="Dave Llewellyn" userId="81a35e992d5977a3" providerId="LiveId" clId="{2E0BC218-F74D-4419-9EAB-36DA0AF5B98B}" dt="2024-04-10T08:45:50.481" v="149" actId="167"/>
          <ac:picMkLst>
            <pc:docMk/>
            <pc:sldMk cId="245648445" sldId="264"/>
            <ac:picMk id="5" creationId="{822DF5A9-714C-CCAA-8C29-9EB22E21E6A2}"/>
          </ac:picMkLst>
        </pc:picChg>
      </pc:sldChg>
      <pc:sldChg chg="addSp modSp new mod">
        <pc:chgData name="Dave Llewellyn" userId="81a35e992d5977a3" providerId="LiveId" clId="{2E0BC218-F74D-4419-9EAB-36DA0AF5B98B}" dt="2024-04-09T12:16:51.779" v="142" actId="113"/>
        <pc:sldMkLst>
          <pc:docMk/>
          <pc:sldMk cId="1216563830" sldId="265"/>
        </pc:sldMkLst>
        <pc:spChg chg="add mod">
          <ac:chgData name="Dave Llewellyn" userId="81a35e992d5977a3" providerId="LiveId" clId="{2E0BC218-F74D-4419-9EAB-36DA0AF5B98B}" dt="2024-04-09T12:16:51.779" v="142" actId="113"/>
          <ac:spMkLst>
            <pc:docMk/>
            <pc:sldMk cId="1216563830" sldId="265"/>
            <ac:spMk id="4" creationId="{EFCF2C5A-43A0-2C45-95B6-9C8B9C2EE837}"/>
          </ac:spMkLst>
        </pc:spChg>
        <pc:picChg chg="add mod">
          <ac:chgData name="Dave Llewellyn" userId="81a35e992d5977a3" providerId="LiveId" clId="{2E0BC218-F74D-4419-9EAB-36DA0AF5B98B}" dt="2024-04-09T12:16:23.104" v="138" actId="962"/>
          <ac:picMkLst>
            <pc:docMk/>
            <pc:sldMk cId="1216563830" sldId="265"/>
            <ac:picMk id="3" creationId="{20405D84-E484-222A-FA41-46FFDFBF9C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46F4D-94B2-A145-9ADB-7BBE5740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0EE1BE-0443-9376-FECC-EB29633D7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FEAE68-7B76-33C2-8668-4BC0AC98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822B79-2895-DA6E-CB58-38BB8995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2E3890-CA15-007F-06B6-4DC090FF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38F27-BCFE-DA40-8C16-38082C65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48A967-714C-329B-41A6-C86DF1884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FD71ED-43C3-344C-2089-6C8ABA6E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4068C5-CF88-4C79-D313-208C8A15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709D00-A2BB-472C-4048-DFBE632E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2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59AD10-043D-A46F-D97C-8E4E4287E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2DA8E3-5772-1957-50FF-D0622C3F6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2E1B72-2B34-E894-E5D8-F5686262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DC5E04-BCEF-FE8A-5EC4-EF094045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99192D-CFC0-CF6B-D9C2-C34933E4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9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6107D-9581-B8A5-CEBA-B5EC730B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F8E2B6-04B2-BA7E-C205-CEB92F219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599FF-34F7-B25E-B960-5DBDF7DE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72BF6-ED84-FF41-7E83-5BE5B766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7DD878-1FC7-22E9-7E04-DFDF9699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71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6C712-1586-91B8-D71F-757DAFE8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2E83E8-D6E2-296C-36CA-6731E9583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0ADD1-A401-A4D1-EFF6-63845B16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A0DF9-4796-F078-E2A5-F63E6FA9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0FC003-2FF9-FD35-6ACE-4501E995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5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A9C44-8AE0-1E12-B19E-06FF194C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A4CFD8-54CC-5A04-1012-ACD36361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3F794-5405-9269-83FE-185D3347F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4B1D27-F46E-A799-F382-838752F1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E0770C-95A4-2F62-86C6-C1329371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8894D4-DCB0-745B-A42B-68618335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9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E56AB-88AF-088A-12D2-89D00680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DECB25-9EBF-1AD1-257D-76136B96C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361FAA-2839-15F1-99E8-357343E1F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44DACE-9DB2-A130-B68F-1E3DAAB40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0F2705-BB33-D7C0-BCFF-6F4813845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7CD05EF-979A-CCC5-77D4-E7DEE854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7138EF-A69E-2C3F-18C6-AF4DE754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03A977-11F4-030A-1733-FAB43112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7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8F7B9-3C3A-A872-4B36-1B610812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318116-4418-60EA-CFE2-346FEE82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045C54-8FC8-D7EE-62D1-84713592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066F16-9820-BBAE-C406-D80E6D5E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9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75F9F9-87AC-96BA-49D0-A7624C26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374AD3-147A-78E2-FF5D-68BE5B89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A31067-8000-1233-2B8C-DCD124F7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0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CB94E-4F6D-F977-8C15-8B02ED0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012BE-B3C5-DA77-0A2E-91214BE0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F81765-356A-EEC3-84DB-7A95D8A69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B670B-9459-0531-ACBC-7C7D991A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BE71CD-8D54-1086-16AB-88DF35E9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92C075-B4AE-0670-D590-45BD204E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8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2644D5-0008-FADA-57CA-1D9C7372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B30667-D3BA-DF37-5A33-654F51B65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572FF7-4427-5F1C-B6FC-7E32F4885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A3C8A0-8CC0-29E8-0C46-02ABD85DC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4DFAFB-027C-22B3-E6AF-92FD6199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FA8CA3-DC68-2FB4-6FCF-CA948222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3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D2C681-ABEE-3BE0-E14C-B36D2CDC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8E8173-F7DA-6995-1F98-ED3AF8421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E10E44-3881-0257-1F91-98319710E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C4BC0-7A99-4256-8CA1-90375F7E87DB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5E3B96-5533-1BD9-3D10-383BE0A9D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75FB8F-12B2-D2D6-DC7C-9E56E895F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04CE01-F180-42A5-9178-C3F524342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8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3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earing a helmet and sunglasses riding a skateboard&#10;&#10;Description automatically generated">
            <a:extLst>
              <a:ext uri="{FF2B5EF4-FFF2-40B4-BE49-F238E27FC236}">
                <a16:creationId xmlns:a16="http://schemas.microsoft.com/office/drawing/2014/main" xmlns="" id="{5E69DCBE-CA20-2C5B-76C7-6820D2627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F09917-0CA0-A8C9-61EE-4281B5F07796}"/>
              </a:ext>
            </a:extLst>
          </p:cNvPr>
          <p:cNvSpPr txBox="1"/>
          <p:nvPr/>
        </p:nvSpPr>
        <p:spPr>
          <a:xfrm>
            <a:off x="6768353" y="5044103"/>
            <a:ext cx="5289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Reasons to be confident</a:t>
            </a:r>
          </a:p>
        </p:txBody>
      </p:sp>
    </p:spTree>
    <p:extLst>
      <p:ext uri="{BB962C8B-B14F-4D97-AF65-F5344CB8AC3E}">
        <p14:creationId xmlns:p14="http://schemas.microsoft.com/office/powerpoint/2010/main" val="403930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84424" cy="679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5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2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6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5</cp:revision>
  <dcterms:created xsi:type="dcterms:W3CDTF">2024-04-09T11:10:56Z</dcterms:created>
  <dcterms:modified xsi:type="dcterms:W3CDTF">2024-04-10T15:20:20Z</dcterms:modified>
</cp:coreProperties>
</file>