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4A23"/>
    <a:srgbClr val="864B2C"/>
    <a:srgbClr val="362314"/>
    <a:srgbClr val="FF66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BD04D0-1D84-4346-AC85-25B89518EBDF}" v="6" dt="2024-04-23T09:41:18.1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 varScale="1">
        <p:scale>
          <a:sx n="68" d="100"/>
          <a:sy n="68" d="100"/>
        </p:scale>
        <p:origin x="548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e Llewellyn" userId="81a35e992d5977a3" providerId="LiveId" clId="{99BD04D0-1D84-4346-AC85-25B89518EBDF}"/>
    <pc:docChg chg="custSel addSld delSld modSld">
      <pc:chgData name="Dave Llewellyn" userId="81a35e992d5977a3" providerId="LiveId" clId="{99BD04D0-1D84-4346-AC85-25B89518EBDF}" dt="2024-04-23T09:57:15.582" v="111" actId="255"/>
      <pc:docMkLst>
        <pc:docMk/>
      </pc:docMkLst>
      <pc:sldChg chg="del">
        <pc:chgData name="Dave Llewellyn" userId="81a35e992d5977a3" providerId="LiveId" clId="{99BD04D0-1D84-4346-AC85-25B89518EBDF}" dt="2024-04-23T09:13:45.451" v="0" actId="47"/>
        <pc:sldMkLst>
          <pc:docMk/>
          <pc:sldMk cId="2148136581" sldId="258"/>
        </pc:sldMkLst>
      </pc:sldChg>
      <pc:sldChg chg="addSp modSp new mod">
        <pc:chgData name="Dave Llewellyn" userId="81a35e992d5977a3" providerId="LiveId" clId="{99BD04D0-1D84-4346-AC85-25B89518EBDF}" dt="2024-04-23T09:13:57.632" v="4" actId="962"/>
        <pc:sldMkLst>
          <pc:docMk/>
          <pc:sldMk cId="3542947857" sldId="258"/>
        </pc:sldMkLst>
        <pc:picChg chg="add mod">
          <ac:chgData name="Dave Llewellyn" userId="81a35e992d5977a3" providerId="LiveId" clId="{99BD04D0-1D84-4346-AC85-25B89518EBDF}" dt="2024-04-23T09:13:57.632" v="4" actId="962"/>
          <ac:picMkLst>
            <pc:docMk/>
            <pc:sldMk cId="3542947857" sldId="258"/>
            <ac:picMk id="3" creationId="{F353BBC6-7568-7DE8-47E2-A36529C6E976}"/>
          </ac:picMkLst>
        </pc:picChg>
      </pc:sldChg>
      <pc:sldChg chg="addSp modSp new mod">
        <pc:chgData name="Dave Llewellyn" userId="81a35e992d5977a3" providerId="LiveId" clId="{99BD04D0-1D84-4346-AC85-25B89518EBDF}" dt="2024-04-23T09:57:15.582" v="111" actId="255"/>
        <pc:sldMkLst>
          <pc:docMk/>
          <pc:sldMk cId="3603403150" sldId="259"/>
        </pc:sldMkLst>
        <pc:spChg chg="add mod">
          <ac:chgData name="Dave Llewellyn" userId="81a35e992d5977a3" providerId="LiveId" clId="{99BD04D0-1D84-4346-AC85-25B89518EBDF}" dt="2024-04-23T09:57:15.582" v="111" actId="255"/>
          <ac:spMkLst>
            <pc:docMk/>
            <pc:sldMk cId="3603403150" sldId="259"/>
            <ac:spMk id="2" creationId="{85E6DFB1-7C7F-CB90-757C-27B979F0F203}"/>
          </ac:spMkLst>
        </pc:spChg>
      </pc:sldChg>
      <pc:sldChg chg="del">
        <pc:chgData name="Dave Llewellyn" userId="81a35e992d5977a3" providerId="LiveId" clId="{99BD04D0-1D84-4346-AC85-25B89518EBDF}" dt="2024-04-23T09:13:45.451" v="0" actId="47"/>
        <pc:sldMkLst>
          <pc:docMk/>
          <pc:sldMk cId="4039305243" sldId="259"/>
        </pc:sldMkLst>
      </pc:sldChg>
      <pc:sldChg chg="addSp modSp new mod">
        <pc:chgData name="Dave Llewellyn" userId="81a35e992d5977a3" providerId="LiveId" clId="{99BD04D0-1D84-4346-AC85-25B89518EBDF}" dt="2024-04-23T09:27:47.486" v="59" actId="113"/>
        <pc:sldMkLst>
          <pc:docMk/>
          <pc:sldMk cId="2397519539" sldId="260"/>
        </pc:sldMkLst>
        <pc:spChg chg="add mod">
          <ac:chgData name="Dave Llewellyn" userId="81a35e992d5977a3" providerId="LiveId" clId="{99BD04D0-1D84-4346-AC85-25B89518EBDF}" dt="2024-04-23T09:27:47.486" v="59" actId="113"/>
          <ac:spMkLst>
            <pc:docMk/>
            <pc:sldMk cId="2397519539" sldId="260"/>
            <ac:spMk id="4" creationId="{DEAE33FB-4B68-65DE-C3D0-AB738A9CC003}"/>
          </ac:spMkLst>
        </pc:spChg>
        <pc:picChg chg="add mod">
          <ac:chgData name="Dave Llewellyn" userId="81a35e992d5977a3" providerId="LiveId" clId="{99BD04D0-1D84-4346-AC85-25B89518EBDF}" dt="2024-04-23T09:27:12.459" v="38" actId="962"/>
          <ac:picMkLst>
            <pc:docMk/>
            <pc:sldMk cId="2397519539" sldId="260"/>
            <ac:picMk id="3" creationId="{F27965EE-4079-8EA6-3200-50A1AA9F67B5}"/>
          </ac:picMkLst>
        </pc:picChg>
      </pc:sldChg>
      <pc:sldChg chg="addSp delSp modSp add mod">
        <pc:chgData name="Dave Llewellyn" userId="81a35e992d5977a3" providerId="LiveId" clId="{99BD04D0-1D84-4346-AC85-25B89518EBDF}" dt="2024-04-23T09:33:44.081" v="71" actId="20577"/>
        <pc:sldMkLst>
          <pc:docMk/>
          <pc:sldMk cId="2168512236" sldId="261"/>
        </pc:sldMkLst>
        <pc:spChg chg="mod">
          <ac:chgData name="Dave Llewellyn" userId="81a35e992d5977a3" providerId="LiveId" clId="{99BD04D0-1D84-4346-AC85-25B89518EBDF}" dt="2024-04-23T09:33:44.081" v="71" actId="20577"/>
          <ac:spMkLst>
            <pc:docMk/>
            <pc:sldMk cId="2168512236" sldId="261"/>
            <ac:spMk id="4" creationId="{DEAE33FB-4B68-65DE-C3D0-AB738A9CC003}"/>
          </ac:spMkLst>
        </pc:spChg>
        <pc:picChg chg="del">
          <ac:chgData name="Dave Llewellyn" userId="81a35e992d5977a3" providerId="LiveId" clId="{99BD04D0-1D84-4346-AC85-25B89518EBDF}" dt="2024-04-23T09:32:32.128" v="61" actId="478"/>
          <ac:picMkLst>
            <pc:docMk/>
            <pc:sldMk cId="2168512236" sldId="261"/>
            <ac:picMk id="3" creationId="{F27965EE-4079-8EA6-3200-50A1AA9F67B5}"/>
          </ac:picMkLst>
        </pc:picChg>
        <pc:picChg chg="add mod ord">
          <ac:chgData name="Dave Llewellyn" userId="81a35e992d5977a3" providerId="LiveId" clId="{99BD04D0-1D84-4346-AC85-25B89518EBDF}" dt="2024-04-23T09:32:40.186" v="65" actId="167"/>
          <ac:picMkLst>
            <pc:docMk/>
            <pc:sldMk cId="2168512236" sldId="261"/>
            <ac:picMk id="5" creationId="{A48EFE32-12F8-F5C0-FC24-D3B5C95D9C5D}"/>
          </ac:picMkLst>
        </pc:picChg>
      </pc:sldChg>
      <pc:sldChg chg="del">
        <pc:chgData name="Dave Llewellyn" userId="81a35e992d5977a3" providerId="LiveId" clId="{99BD04D0-1D84-4346-AC85-25B89518EBDF}" dt="2024-04-23T09:13:45.451" v="0" actId="47"/>
        <pc:sldMkLst>
          <pc:docMk/>
          <pc:sldMk cId="3507853491" sldId="261"/>
        </pc:sldMkLst>
      </pc:sldChg>
      <pc:sldChg chg="del">
        <pc:chgData name="Dave Llewellyn" userId="81a35e992d5977a3" providerId="LiveId" clId="{99BD04D0-1D84-4346-AC85-25B89518EBDF}" dt="2024-04-23T09:13:45.451" v="0" actId="47"/>
        <pc:sldMkLst>
          <pc:docMk/>
          <pc:sldMk cId="863591263" sldId="262"/>
        </pc:sldMkLst>
      </pc:sldChg>
      <pc:sldChg chg="addSp delSp modSp add mod">
        <pc:chgData name="Dave Llewellyn" userId="81a35e992d5977a3" providerId="LiveId" clId="{99BD04D0-1D84-4346-AC85-25B89518EBDF}" dt="2024-04-23T09:43:09.020" v="108" actId="1076"/>
        <pc:sldMkLst>
          <pc:docMk/>
          <pc:sldMk cId="3191627861" sldId="262"/>
        </pc:sldMkLst>
        <pc:spChg chg="mod">
          <ac:chgData name="Dave Llewellyn" userId="81a35e992d5977a3" providerId="LiveId" clId="{99BD04D0-1D84-4346-AC85-25B89518EBDF}" dt="2024-04-23T09:43:09.020" v="108" actId="1076"/>
          <ac:spMkLst>
            <pc:docMk/>
            <pc:sldMk cId="3191627861" sldId="262"/>
            <ac:spMk id="4" creationId="{DEAE33FB-4B68-65DE-C3D0-AB738A9CC003}"/>
          </ac:spMkLst>
        </pc:spChg>
        <pc:picChg chg="add mod ord">
          <ac:chgData name="Dave Llewellyn" userId="81a35e992d5977a3" providerId="LiveId" clId="{99BD04D0-1D84-4346-AC85-25B89518EBDF}" dt="2024-04-23T09:43:06.160" v="107" actId="1076"/>
          <ac:picMkLst>
            <pc:docMk/>
            <pc:sldMk cId="3191627861" sldId="262"/>
            <ac:picMk id="3" creationId="{966EDAC0-59AA-C245-5DEE-6F2533594337}"/>
          </ac:picMkLst>
        </pc:picChg>
        <pc:picChg chg="del">
          <ac:chgData name="Dave Llewellyn" userId="81a35e992d5977a3" providerId="LiveId" clId="{99BD04D0-1D84-4346-AC85-25B89518EBDF}" dt="2024-04-23T09:41:16.189" v="73" actId="478"/>
          <ac:picMkLst>
            <pc:docMk/>
            <pc:sldMk cId="3191627861" sldId="262"/>
            <ac:picMk id="5" creationId="{A48EFE32-12F8-F5C0-FC24-D3B5C95D9C5D}"/>
          </ac:picMkLst>
        </pc:picChg>
      </pc:sldChg>
      <pc:sldChg chg="del">
        <pc:chgData name="Dave Llewellyn" userId="81a35e992d5977a3" providerId="LiveId" clId="{99BD04D0-1D84-4346-AC85-25B89518EBDF}" dt="2024-04-23T09:13:45.451" v="0" actId="47"/>
        <pc:sldMkLst>
          <pc:docMk/>
          <pc:sldMk cId="2986328146" sldId="263"/>
        </pc:sldMkLst>
      </pc:sldChg>
      <pc:sldChg chg="del">
        <pc:chgData name="Dave Llewellyn" userId="81a35e992d5977a3" providerId="LiveId" clId="{99BD04D0-1D84-4346-AC85-25B89518EBDF}" dt="2024-04-23T09:13:45.451" v="0" actId="47"/>
        <pc:sldMkLst>
          <pc:docMk/>
          <pc:sldMk cId="245648445" sldId="264"/>
        </pc:sldMkLst>
      </pc:sldChg>
      <pc:sldChg chg="del">
        <pc:chgData name="Dave Llewellyn" userId="81a35e992d5977a3" providerId="LiveId" clId="{99BD04D0-1D84-4346-AC85-25B89518EBDF}" dt="2024-04-23T09:13:45.451" v="0" actId="47"/>
        <pc:sldMkLst>
          <pc:docMk/>
          <pc:sldMk cId="1216563830" sldId="26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B046F4D-94B2-A145-9ADB-7BBE574011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90EE1BE-0443-9376-FECC-EB29633D75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5FEAE68-7B76-33C2-8668-4BC0AC987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C4BC0-7A99-4256-8CA1-90375F7E87DB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1822B79-2895-DA6E-CB58-38BB89950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C2E3890-CA15-007F-06B6-4DC090FF7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4CE01-F180-42A5-9178-C3F524342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96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8738F27-BCFE-DA40-8C16-38082C651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A48A967-714C-329B-41A6-C86DF18841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7FD71ED-43C3-344C-2089-6C8ABA6ED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C4BC0-7A99-4256-8CA1-90375F7E87DB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64068C5-CF88-4C79-D313-208C8A15E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C709D00-A2BB-472C-4048-DFBE632E5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4CE01-F180-42A5-9178-C3F524342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1922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5259AD10-043D-A46F-D97C-8E4E4287E6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D82DA8E3-5772-1957-50FF-D0622C3F6A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62E1B72-2B34-E894-E5D8-F56862623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C4BC0-7A99-4256-8CA1-90375F7E87DB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ADC5E04-BCEF-FE8A-5EC4-EF0940457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499192D-CFC0-CF6B-D9C2-C34933E45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4CE01-F180-42A5-9178-C3F524342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2994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66107D-9581-B8A5-CEBA-B5EC730B0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BF8E2B6-04B2-BA7E-C205-CEB92F219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9E599FF-34F7-B25E-B960-5DBDF7DE7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C4BC0-7A99-4256-8CA1-90375F7E87DB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3172BF6-ED84-FF41-7E83-5BE5B7661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C7DD878-1FC7-22E9-7E04-DFDF96993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4CE01-F180-42A5-9178-C3F524342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1711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5B6C712-1586-91B8-D71F-757DAFE89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22E83E8-D6E2-296C-36CA-6731E9583E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C40ADD1-A401-A4D1-EFF6-63845B16B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C4BC0-7A99-4256-8CA1-90375F7E87DB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35A0DF9-4796-F078-E2A5-F63E6FA9B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10FC003-2FF9-FD35-6ACE-4501E9951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4CE01-F180-42A5-9178-C3F524342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857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06A9C44-8AE0-1E12-B19E-06FF194CC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0A4CFD8-54CC-5A04-1012-ACD36361DC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3C3F794-5405-9269-83FE-185D3347F5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24B1D27-F46E-A799-F382-838752F1F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C4BC0-7A99-4256-8CA1-90375F7E87DB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9E0770C-95A4-2F62-86C6-C1329371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28894D4-DCB0-745B-A42B-686183358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4CE01-F180-42A5-9178-C3F524342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394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66E56AB-88AF-088A-12D2-89D006802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0DECB25-9EBF-1AD1-257D-76136B96C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6361FAA-2839-15F1-99E8-357343E1FA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4144DACE-9DB2-A130-B68F-1E3DAAB407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CC0F2705-BB33-D7C0-BCFF-6F48138456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17CD05EF-979A-CCC5-77D4-E7DEE8547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C4BC0-7A99-4256-8CA1-90375F7E87DB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B87138EF-A69E-2C3F-18C6-AF4DE754A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FC03A977-11F4-030A-1733-FAB43112C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4CE01-F180-42A5-9178-C3F524342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978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7F8F7B9-3C3A-A872-4B36-1B610812B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8E318116-4418-60EA-CFE2-346FEE829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C4BC0-7A99-4256-8CA1-90375F7E87DB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F045C54-8FC8-D7EE-62D1-847135922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E5066F16-9820-BBAE-C406-D80E6D5E7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4CE01-F180-42A5-9178-C3F524342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6690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8575F9F9-87AC-96BA-49D0-A7624C262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C4BC0-7A99-4256-8CA1-90375F7E87DB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8374AD3-147A-78E2-FF5D-68BE5B897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BA31067-8000-1233-2B8C-DCD124F73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4CE01-F180-42A5-9178-C3F524342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7000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62CB94E-4F6D-F977-8C15-8B02ED001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29012BE-B3C5-DA77-0A2E-91214BE046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AF81765-356A-EEC3-84DB-7A95D8A696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06B670B-9459-0531-ACBC-7C7D991A2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C4BC0-7A99-4256-8CA1-90375F7E87DB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3BE71CD-8D54-1086-16AB-88DF35E99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792C075-B4AE-0670-D590-45BD204E6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4CE01-F180-42A5-9178-C3F524342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7789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62644D5-0008-FADA-57CA-1D9C7372E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A7B30667-D3BA-DF37-5A33-654F51B653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E572FF7-4427-5F1C-B6FC-7E32F4885F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1A3C8A0-8CC0-29E8-0C46-02ABD85DC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C4BC0-7A99-4256-8CA1-90375F7E87DB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E4DFAFB-027C-22B3-E6AF-92FD6199B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4FA8CA3-DC68-2FB4-6FCF-CA9482227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4CE01-F180-42A5-9178-C3F524342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533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67D2C681-ABEE-3BE0-E14C-B36D2CDCF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B8E8173-F7DA-6995-1F98-ED3AF84217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3E10E44-3881-0257-1F91-98319710E4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4EC4BC0-7A99-4256-8CA1-90375F7E87DB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55E3B96-5533-1BD9-3D10-383BE0A9D4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375FB8F-12B2-D2D6-DC7C-9E56E895F9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04CE01-F180-42A5-9178-C3F5243425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9886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560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947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403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519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512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627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Llewellyn</dc:creator>
  <cp:lastModifiedBy>Microsoft account</cp:lastModifiedBy>
  <cp:revision>3</cp:revision>
  <dcterms:created xsi:type="dcterms:W3CDTF">2024-04-09T11:10:56Z</dcterms:created>
  <dcterms:modified xsi:type="dcterms:W3CDTF">2024-04-25T09:24:32Z</dcterms:modified>
</cp:coreProperties>
</file>