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4A23"/>
    <a:srgbClr val="864B2C"/>
    <a:srgbClr val="362314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AE852E-31A9-4860-B631-63A9A9676342}" v="2" dt="2024-05-15T09:58:49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CDAE852E-31A9-4860-B631-63A9A9676342}"/>
    <pc:docChg chg="custSel addSld delSld modSld">
      <pc:chgData name="Dave Llewellyn" userId="81a35e992d5977a3" providerId="LiveId" clId="{CDAE852E-31A9-4860-B631-63A9A9676342}" dt="2024-05-15T10:05:39.329" v="69" actId="20577"/>
      <pc:docMkLst>
        <pc:docMk/>
      </pc:docMkLst>
      <pc:sldChg chg="addSp modSp new mod">
        <pc:chgData name="Dave Llewellyn" userId="81a35e992d5977a3" providerId="LiveId" clId="{CDAE852E-31A9-4860-B631-63A9A9676342}" dt="2024-05-15T09:54:45.938" v="4" actId="962"/>
        <pc:sldMkLst>
          <pc:docMk/>
          <pc:sldMk cId="472417456" sldId="258"/>
        </pc:sldMkLst>
        <pc:picChg chg="add mod">
          <ac:chgData name="Dave Llewellyn" userId="81a35e992d5977a3" providerId="LiveId" clId="{CDAE852E-31A9-4860-B631-63A9A9676342}" dt="2024-05-15T09:54:45.938" v="4" actId="962"/>
          <ac:picMkLst>
            <pc:docMk/>
            <pc:sldMk cId="472417456" sldId="258"/>
            <ac:picMk id="3" creationId="{9B2D7C41-1516-18D6-DAF6-20CD2E1D55F9}"/>
          </ac:picMkLst>
        </pc:picChg>
      </pc:sldChg>
      <pc:sldChg chg="del">
        <pc:chgData name="Dave Llewellyn" userId="81a35e992d5977a3" providerId="LiveId" clId="{CDAE852E-31A9-4860-B631-63A9A9676342}" dt="2024-05-15T09:47:40.597" v="0" actId="47"/>
        <pc:sldMkLst>
          <pc:docMk/>
          <pc:sldMk cId="3542947857" sldId="258"/>
        </pc:sldMkLst>
      </pc:sldChg>
      <pc:sldChg chg="addSp modSp new mod">
        <pc:chgData name="Dave Llewellyn" userId="81a35e992d5977a3" providerId="LiveId" clId="{CDAE852E-31A9-4860-B631-63A9A9676342}" dt="2024-05-15T10:05:23.955" v="53" actId="20577"/>
        <pc:sldMkLst>
          <pc:docMk/>
          <pc:sldMk cId="320417572" sldId="259"/>
        </pc:sldMkLst>
        <pc:spChg chg="add mod">
          <ac:chgData name="Dave Llewellyn" userId="81a35e992d5977a3" providerId="LiveId" clId="{CDAE852E-31A9-4860-B631-63A9A9676342}" dt="2024-05-15T10:05:23.955" v="53" actId="20577"/>
          <ac:spMkLst>
            <pc:docMk/>
            <pc:sldMk cId="320417572" sldId="259"/>
            <ac:spMk id="2" creationId="{B8DAE2E8-FF95-7088-AC24-5F1A1881BEB2}"/>
          </ac:spMkLst>
        </pc:spChg>
      </pc:sldChg>
      <pc:sldChg chg="del">
        <pc:chgData name="Dave Llewellyn" userId="81a35e992d5977a3" providerId="LiveId" clId="{CDAE852E-31A9-4860-B631-63A9A9676342}" dt="2024-05-15T09:47:40.597" v="0" actId="47"/>
        <pc:sldMkLst>
          <pc:docMk/>
          <pc:sldMk cId="3603403150" sldId="259"/>
        </pc:sldMkLst>
      </pc:sldChg>
      <pc:sldChg chg="modSp add mod">
        <pc:chgData name="Dave Llewellyn" userId="81a35e992d5977a3" providerId="LiveId" clId="{CDAE852E-31A9-4860-B631-63A9A9676342}" dt="2024-05-15T10:05:39.329" v="69" actId="20577"/>
        <pc:sldMkLst>
          <pc:docMk/>
          <pc:sldMk cId="76336835" sldId="260"/>
        </pc:sldMkLst>
        <pc:spChg chg="mod">
          <ac:chgData name="Dave Llewellyn" userId="81a35e992d5977a3" providerId="LiveId" clId="{CDAE852E-31A9-4860-B631-63A9A9676342}" dt="2024-05-15T10:05:39.329" v="69" actId="20577"/>
          <ac:spMkLst>
            <pc:docMk/>
            <pc:sldMk cId="76336835" sldId="260"/>
            <ac:spMk id="2" creationId="{B8DAE2E8-FF95-7088-AC24-5F1A1881BEB2}"/>
          </ac:spMkLst>
        </pc:spChg>
      </pc:sldChg>
      <pc:sldChg chg="del">
        <pc:chgData name="Dave Llewellyn" userId="81a35e992d5977a3" providerId="LiveId" clId="{CDAE852E-31A9-4860-B631-63A9A9676342}" dt="2024-05-15T09:47:40.597" v="0" actId="47"/>
        <pc:sldMkLst>
          <pc:docMk/>
          <pc:sldMk cId="2397519539" sldId="260"/>
        </pc:sldMkLst>
      </pc:sldChg>
      <pc:sldChg chg="del">
        <pc:chgData name="Dave Llewellyn" userId="81a35e992d5977a3" providerId="LiveId" clId="{CDAE852E-31A9-4860-B631-63A9A9676342}" dt="2024-05-15T09:47:40.597" v="0" actId="47"/>
        <pc:sldMkLst>
          <pc:docMk/>
          <pc:sldMk cId="2168512236" sldId="261"/>
        </pc:sldMkLst>
      </pc:sldChg>
      <pc:sldChg chg="modSp add mod">
        <pc:chgData name="Dave Llewellyn" userId="81a35e992d5977a3" providerId="LiveId" clId="{CDAE852E-31A9-4860-B631-63A9A9676342}" dt="2024-05-15T10:01:07.737" v="18"/>
        <pc:sldMkLst>
          <pc:docMk/>
          <pc:sldMk cId="3027564128" sldId="261"/>
        </pc:sldMkLst>
        <pc:spChg chg="mod">
          <ac:chgData name="Dave Llewellyn" userId="81a35e992d5977a3" providerId="LiveId" clId="{CDAE852E-31A9-4860-B631-63A9A9676342}" dt="2024-05-15T10:01:07.737" v="18"/>
          <ac:spMkLst>
            <pc:docMk/>
            <pc:sldMk cId="3027564128" sldId="261"/>
            <ac:spMk id="2" creationId="{B8DAE2E8-FF95-7088-AC24-5F1A1881BEB2}"/>
          </ac:spMkLst>
        </pc:spChg>
      </pc:sldChg>
      <pc:sldChg chg="modSp add mod">
        <pc:chgData name="Dave Llewellyn" userId="81a35e992d5977a3" providerId="LiveId" clId="{CDAE852E-31A9-4860-B631-63A9A9676342}" dt="2024-05-15T10:01:28.916" v="20"/>
        <pc:sldMkLst>
          <pc:docMk/>
          <pc:sldMk cId="2723742615" sldId="262"/>
        </pc:sldMkLst>
        <pc:spChg chg="mod">
          <ac:chgData name="Dave Llewellyn" userId="81a35e992d5977a3" providerId="LiveId" clId="{CDAE852E-31A9-4860-B631-63A9A9676342}" dt="2024-05-15T10:01:28.916" v="20"/>
          <ac:spMkLst>
            <pc:docMk/>
            <pc:sldMk cId="2723742615" sldId="262"/>
            <ac:spMk id="2" creationId="{B8DAE2E8-FF95-7088-AC24-5F1A1881BEB2}"/>
          </ac:spMkLst>
        </pc:spChg>
      </pc:sldChg>
      <pc:sldChg chg="del">
        <pc:chgData name="Dave Llewellyn" userId="81a35e992d5977a3" providerId="LiveId" clId="{CDAE852E-31A9-4860-B631-63A9A9676342}" dt="2024-05-15T09:47:40.597" v="0" actId="47"/>
        <pc:sldMkLst>
          <pc:docMk/>
          <pc:sldMk cId="3191627861" sldId="262"/>
        </pc:sldMkLst>
      </pc:sldChg>
      <pc:sldChg chg="modSp add mod">
        <pc:chgData name="Dave Llewellyn" userId="81a35e992d5977a3" providerId="LiveId" clId="{CDAE852E-31A9-4860-B631-63A9A9676342}" dt="2024-05-15T10:01:50.167" v="22"/>
        <pc:sldMkLst>
          <pc:docMk/>
          <pc:sldMk cId="299172738" sldId="263"/>
        </pc:sldMkLst>
        <pc:spChg chg="mod">
          <ac:chgData name="Dave Llewellyn" userId="81a35e992d5977a3" providerId="LiveId" clId="{CDAE852E-31A9-4860-B631-63A9A9676342}" dt="2024-05-15T10:01:50.167" v="22"/>
          <ac:spMkLst>
            <pc:docMk/>
            <pc:sldMk cId="299172738" sldId="263"/>
            <ac:spMk id="2" creationId="{B8DAE2E8-FF95-7088-AC24-5F1A1881BEB2}"/>
          </ac:spMkLst>
        </pc:spChg>
      </pc:sldChg>
      <pc:sldChg chg="modSp add mod">
        <pc:chgData name="Dave Llewellyn" userId="81a35e992d5977a3" providerId="LiveId" clId="{CDAE852E-31A9-4860-B631-63A9A9676342}" dt="2024-05-15T10:02:10.708" v="24"/>
        <pc:sldMkLst>
          <pc:docMk/>
          <pc:sldMk cId="587727082" sldId="264"/>
        </pc:sldMkLst>
        <pc:spChg chg="mod">
          <ac:chgData name="Dave Llewellyn" userId="81a35e992d5977a3" providerId="LiveId" clId="{CDAE852E-31A9-4860-B631-63A9A9676342}" dt="2024-05-15T10:02:10.708" v="24"/>
          <ac:spMkLst>
            <pc:docMk/>
            <pc:sldMk cId="587727082" sldId="264"/>
            <ac:spMk id="2" creationId="{B8DAE2E8-FF95-7088-AC24-5F1A1881BEB2}"/>
          </ac:spMkLst>
        </pc:spChg>
      </pc:sldChg>
      <pc:sldChg chg="modSp add mod">
        <pc:chgData name="Dave Llewellyn" userId="81a35e992d5977a3" providerId="LiveId" clId="{CDAE852E-31A9-4860-B631-63A9A9676342}" dt="2024-05-15T10:05:01.941" v="38" actId="20577"/>
        <pc:sldMkLst>
          <pc:docMk/>
          <pc:sldMk cId="922847656" sldId="265"/>
        </pc:sldMkLst>
        <pc:spChg chg="mod">
          <ac:chgData name="Dave Llewellyn" userId="81a35e992d5977a3" providerId="LiveId" clId="{CDAE852E-31A9-4860-B631-63A9A9676342}" dt="2024-05-15T10:05:01.941" v="38" actId="20577"/>
          <ac:spMkLst>
            <pc:docMk/>
            <pc:sldMk cId="922847656" sldId="265"/>
            <ac:spMk id="2" creationId="{B8DAE2E8-FF95-7088-AC24-5F1A1881BE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046F4D-94B2-A145-9ADB-7BBE57401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90EE1BE-0443-9376-FECC-EB29633D7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FEAE68-7B76-33C2-8668-4BC0AC987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1822B79-2895-DA6E-CB58-38BB89950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2E3890-CA15-007F-06B6-4DC090FF7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9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738F27-BCFE-DA40-8C16-38082C651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A48A967-714C-329B-41A6-C86DF1884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7FD71ED-43C3-344C-2089-6C8ABA6ED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4068C5-CF88-4C79-D313-208C8A15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709D00-A2BB-472C-4048-DFBE632E5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92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259AD10-043D-A46F-D97C-8E4E4287E6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82DA8E3-5772-1957-50FF-D0622C3F6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62E1B72-2B34-E894-E5D8-F56862623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ADC5E04-BCEF-FE8A-5EC4-EF0940457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499192D-CFC0-CF6B-D9C2-C34933E45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99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66107D-9581-B8A5-CEBA-B5EC730B0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F8E2B6-04B2-BA7E-C205-CEB92F219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9E599FF-34F7-B25E-B960-5DBDF7DE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172BF6-ED84-FF41-7E83-5BE5B7661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C7DD878-1FC7-22E9-7E04-DFDF9699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71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B6C712-1586-91B8-D71F-757DAFE89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2E83E8-D6E2-296C-36CA-6731E9583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C40ADD1-A401-A4D1-EFF6-63845B16B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5A0DF9-4796-F078-E2A5-F63E6FA9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0FC003-2FF9-FD35-6ACE-4501E9951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85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6A9C44-8AE0-1E12-B19E-06FF194C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A4CFD8-54CC-5A04-1012-ACD36361D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3C3F794-5405-9269-83FE-185D3347F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24B1D27-F46E-A799-F382-838752F1F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9E0770C-95A4-2F62-86C6-C1329371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28894D4-DCB0-745B-A42B-686183358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39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6E56AB-88AF-088A-12D2-89D006802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0DECB25-9EBF-1AD1-257D-76136B96C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6361FAA-2839-15F1-99E8-357343E1F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144DACE-9DB2-A130-B68F-1E3DAAB40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C0F2705-BB33-D7C0-BCFF-6F48138456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7CD05EF-979A-CCC5-77D4-E7DEE854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87138EF-A69E-2C3F-18C6-AF4DE754A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C03A977-11F4-030A-1733-FAB43112C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7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F8F7B9-3C3A-A872-4B36-1B610812B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E318116-4418-60EA-CFE2-346FEE82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F045C54-8FC8-D7EE-62D1-847135922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5066F16-9820-BBAE-C406-D80E6D5E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69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575F9F9-87AC-96BA-49D0-A7624C26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8374AD3-147A-78E2-FF5D-68BE5B897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BA31067-8000-1233-2B8C-DCD124F7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00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2CB94E-4F6D-F977-8C15-8B02ED001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9012BE-B3C5-DA77-0A2E-91214BE04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AF81765-356A-EEC3-84DB-7A95D8A69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06B670B-9459-0531-ACBC-7C7D991A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3BE71CD-8D54-1086-16AB-88DF35E9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792C075-B4AE-0670-D590-45BD204E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78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2644D5-0008-FADA-57CA-1D9C7372E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7B30667-D3BA-DF37-5A33-654F51B65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E572FF7-4427-5F1C-B6FC-7E32F4885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1A3C8A0-8CC0-29E8-0C46-02ABD85DC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E4DFAFB-027C-22B3-E6AF-92FD6199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FA8CA3-DC68-2FB4-6FCF-CA9482227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53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7D2C681-ABEE-3BE0-E14C-B36D2CDC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8E8173-F7DA-6995-1F98-ED3AF8421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E10E44-3881-0257-1F91-98319710E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EC4BC0-7A99-4256-8CA1-90375F7E87D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5E3B96-5533-1BD9-3D10-383BE0A9D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375FB8F-12B2-D2D6-DC7C-9E56E895F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88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56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417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1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3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564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742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727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847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4</cp:revision>
  <dcterms:created xsi:type="dcterms:W3CDTF">2024-04-09T11:10:56Z</dcterms:created>
  <dcterms:modified xsi:type="dcterms:W3CDTF">2024-05-15T13:27:32Z</dcterms:modified>
</cp:coreProperties>
</file>