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21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8020-2827-4230-817D-D4337C720DD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3683-88D6-463A-83E1-051147CC6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185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8020-2827-4230-817D-D4337C720DD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3683-88D6-463A-83E1-051147CC6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477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8020-2827-4230-817D-D4337C720DD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3683-88D6-463A-83E1-051147CC6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162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8020-2827-4230-817D-D4337C720DD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3683-88D6-463A-83E1-051147CC6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664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8020-2827-4230-817D-D4337C720DD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3683-88D6-463A-83E1-051147CC6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836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8020-2827-4230-817D-D4337C720DD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3683-88D6-463A-83E1-051147CC6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1224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8020-2827-4230-817D-D4337C720DD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3683-88D6-463A-83E1-051147CC6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881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8020-2827-4230-817D-D4337C720DD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3683-88D6-463A-83E1-051147CC6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100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8020-2827-4230-817D-D4337C720DD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3683-88D6-463A-83E1-051147CC6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768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8020-2827-4230-817D-D4337C720DD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3683-88D6-463A-83E1-051147CC6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08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88020-2827-4230-817D-D4337C720DD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3683-88D6-463A-83E1-051147CC6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061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88020-2827-4230-817D-D4337C720DD5}" type="datetimeFigureOut">
              <a:rPr lang="en-GB" smtClean="0"/>
              <a:t>22/05/2024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63683-88D6-463A-83E1-051147CC64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926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65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38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38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04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47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61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0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10</cp:revision>
  <dcterms:created xsi:type="dcterms:W3CDTF">2024-05-22T20:05:09Z</dcterms:created>
  <dcterms:modified xsi:type="dcterms:W3CDTF">2024-05-22T20:44:00Z</dcterms:modified>
</cp:coreProperties>
</file>