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3B87A5-4AB1-418F-BE1C-E24EEC364170}" v="2" dt="2024-06-11T10:31:5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BA3B87A5-4AB1-418F-BE1C-E24EEC364170}"/>
    <pc:docChg chg="addSld delSld modSld">
      <pc:chgData name="Dave Llewellyn" userId="81a35e992d5977a3" providerId="LiveId" clId="{BA3B87A5-4AB1-418F-BE1C-E24EEC364170}" dt="2024-06-11T11:01:28.045" v="33" actId="47"/>
      <pc:docMkLst>
        <pc:docMk/>
      </pc:docMkLst>
      <pc:sldChg chg="del">
        <pc:chgData name="Dave Llewellyn" userId="81a35e992d5977a3" providerId="LiveId" clId="{BA3B87A5-4AB1-418F-BE1C-E24EEC364170}" dt="2024-06-11T11:01:28.045" v="33" actId="47"/>
        <pc:sldMkLst>
          <pc:docMk/>
          <pc:sldMk cId="1483221425" sldId="258"/>
        </pc:sldMkLst>
      </pc:sldChg>
      <pc:sldChg chg="del">
        <pc:chgData name="Dave Llewellyn" userId="81a35e992d5977a3" providerId="LiveId" clId="{BA3B87A5-4AB1-418F-BE1C-E24EEC364170}" dt="2024-06-11T11:01:28.045" v="33" actId="47"/>
        <pc:sldMkLst>
          <pc:docMk/>
          <pc:sldMk cId="1131804389" sldId="259"/>
        </pc:sldMkLst>
      </pc:sldChg>
      <pc:sldChg chg="del">
        <pc:chgData name="Dave Llewellyn" userId="81a35e992d5977a3" providerId="LiveId" clId="{BA3B87A5-4AB1-418F-BE1C-E24EEC364170}" dt="2024-06-11T11:01:28.045" v="33" actId="47"/>
        <pc:sldMkLst>
          <pc:docMk/>
          <pc:sldMk cId="722947868" sldId="260"/>
        </pc:sldMkLst>
      </pc:sldChg>
      <pc:sldChg chg="del">
        <pc:chgData name="Dave Llewellyn" userId="81a35e992d5977a3" providerId="LiveId" clId="{BA3B87A5-4AB1-418F-BE1C-E24EEC364170}" dt="2024-06-11T11:01:28.045" v="33" actId="47"/>
        <pc:sldMkLst>
          <pc:docMk/>
          <pc:sldMk cId="1806296220" sldId="261"/>
        </pc:sldMkLst>
      </pc:sldChg>
      <pc:sldChg chg="del">
        <pc:chgData name="Dave Llewellyn" userId="81a35e992d5977a3" providerId="LiveId" clId="{BA3B87A5-4AB1-418F-BE1C-E24EEC364170}" dt="2024-06-11T11:01:28.045" v="33" actId="47"/>
        <pc:sldMkLst>
          <pc:docMk/>
          <pc:sldMk cId="3987919122" sldId="262"/>
        </pc:sldMkLst>
      </pc:sldChg>
      <pc:sldChg chg="addSp modSp new mod">
        <pc:chgData name="Dave Llewellyn" userId="81a35e992d5977a3" providerId="LiveId" clId="{BA3B87A5-4AB1-418F-BE1C-E24EEC364170}" dt="2024-06-11T10:32:33.615" v="32" actId="14100"/>
        <pc:sldMkLst>
          <pc:docMk/>
          <pc:sldMk cId="4184242079" sldId="263"/>
        </pc:sldMkLst>
        <pc:spChg chg="add mod">
          <ac:chgData name="Dave Llewellyn" userId="81a35e992d5977a3" providerId="LiveId" clId="{BA3B87A5-4AB1-418F-BE1C-E24EEC364170}" dt="2024-06-11T10:32:33.615" v="32" actId="14100"/>
          <ac:spMkLst>
            <pc:docMk/>
            <pc:sldMk cId="4184242079" sldId="263"/>
            <ac:spMk id="4" creationId="{A4A3C8F3-7CEF-358C-4C60-67AF2622B657}"/>
          </ac:spMkLst>
        </pc:spChg>
        <pc:picChg chg="add mod">
          <ac:chgData name="Dave Llewellyn" userId="81a35e992d5977a3" providerId="LiveId" clId="{BA3B87A5-4AB1-418F-BE1C-E24EEC364170}" dt="2024-06-11T10:31:49.995" v="3" actId="962"/>
          <ac:picMkLst>
            <pc:docMk/>
            <pc:sldMk cId="4184242079" sldId="263"/>
            <ac:picMk id="3" creationId="{2F3B09D5-A6A8-191A-E070-FF7993C110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DF21C-26B4-19FF-F5DB-D284D875B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74305D7-572D-F133-9423-D65C5CB7A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843AA6-B3C2-3022-3E9E-D4D8496A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93713E-9BE1-0F45-8587-D9366985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AD9FC3-C4EF-EC8A-8FD3-7DD567A2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A504EB-CDC1-E145-E433-5BA0627E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72B3AEB-F0C6-C25E-2086-5180F0957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A2677B-CE96-8274-BA1F-8A21BD3B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B0B076-2E80-6057-68C3-FB02A637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536FF0-A4B4-A79B-1D1C-AB17B7F58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9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FD55326-6DAB-4776-BB77-5BD67F83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5B4D45-0350-51D1-37A0-3584E5078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C73A0C-76F6-B1CA-FB31-EDAF789B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6E3F99-54A2-ACB9-07C1-C51FD9D19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616997-9E63-FEAA-3BD9-D886E7F1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DA927D-1C0E-EEA6-F504-C23677C6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754AC4-FF93-A8B4-B91B-2C73C16ED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AD79F7-7ED0-BD1D-119A-A89B893D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41B5CF-2532-CA70-9C6C-8609B1E4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B111D2-07DE-66B8-E1C4-2200279E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8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C2170C-D0FF-4A4D-9DF0-44BFBF31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17B520-0CB4-29D0-3D56-82C2B25F5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4130AC-06CA-1D9D-05FF-D0C7E5FA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1272B0-3AF6-1E10-C5A9-7E1877E4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FD959C-3B08-4A34-F770-9B3108D0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1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2FA337-2860-FC4D-C7A0-84FA568B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241DA4-F341-30CC-146C-3446C0DC1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5629F6-8F0B-E418-5B9C-521C73833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A9AA62-127E-BE65-E649-1482B41B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6EA4AD-85D9-5A02-549F-B203C121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8F7EA5-AB0A-D5FF-DEF1-623B4E5D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3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E8C13-93F8-EDF0-AB95-61F9E0A2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DB1899-4BFB-F610-C565-EEC00EB4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58935A1-4678-94C3-ACB3-AFC092664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697600-3860-8CE2-F0A2-5827340DC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B9AA34-E9B2-C0BF-103A-D0EFBD4CA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5C9E0-1F73-A138-8E47-F3413D9E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EC3725B-B5A3-6CE8-E7AF-526F7543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7D3FFB4-3377-F476-7B92-3048D0A9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0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19432-38DE-6DD5-697B-0CDBF49D0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CF777AB-1FE3-3602-CF2C-E4507454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660FBF-CA5B-B6E0-3BC4-9C308519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D1B9F71-B1A0-65D7-4B61-23CFCF57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6F82D70-F7A8-81FA-CD7A-B6352107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4AF0188-19A0-3F5E-7F20-A685463B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C55A0B-7045-EBF0-6BC2-7C312441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4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B0961-0BE8-EBC8-7E09-06803E97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62436-2293-926B-4B13-DBFC424C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DD7C2B-E7EF-C439-4B40-68AD75FA7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ADF140-8A2C-1B5B-7B3A-BD8D4862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90FC8C-7478-79E9-EDBA-94A7E214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43B8DE-B9C0-1402-CAA8-AC90BE85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72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3B7EFE-1366-441E-26BA-E97E00CB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B9A0D3-F1F5-4812-822F-1143F8572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AA5C7E1-6AF2-C634-078A-8FEE57513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97FC78-80BD-EA24-AF8B-D8669A45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E7EBFE-FCB2-93DA-15C1-CAE80232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1D76F8-B43E-7932-7386-303BB6CA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8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12C0D15-7CA2-73DB-8A67-304C85FAB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32CEFD-AD01-CD31-B790-0BF8AF0C2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DDA15D-7C96-1EE2-3484-B42968115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BBB8F-A517-438A-B630-89386FE3DB3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326391-3D26-889F-FC8E-2EE09F2D1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A6A664-66E6-74FC-BF16-07D26A147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94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a scarf over her mouth&#10;&#10;Description automatically generated">
            <a:extLst>
              <a:ext uri="{FF2B5EF4-FFF2-40B4-BE49-F238E27FC236}">
                <a16:creationId xmlns:a16="http://schemas.microsoft.com/office/drawing/2014/main" xmlns="" id="{AB0693AC-4AF6-1B0A-4F69-65F7842FF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3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ghtning striking lightening in the sky&#10;&#10;Description automatically generated">
            <a:extLst>
              <a:ext uri="{FF2B5EF4-FFF2-40B4-BE49-F238E27FC236}">
                <a16:creationId xmlns:a16="http://schemas.microsoft.com/office/drawing/2014/main" xmlns="" id="{2F3B09D5-A6A8-191A-E070-FF7993C11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4A3C8F3-7CEF-358C-4C60-67AF2622B657}"/>
              </a:ext>
            </a:extLst>
          </p:cNvPr>
          <p:cNvSpPr txBox="1"/>
          <p:nvPr/>
        </p:nvSpPr>
        <p:spPr>
          <a:xfrm>
            <a:off x="7063915" y="704995"/>
            <a:ext cx="4781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God is still in control</a:t>
            </a:r>
          </a:p>
        </p:txBody>
      </p:sp>
    </p:spTree>
    <p:extLst>
      <p:ext uri="{BB962C8B-B14F-4D97-AF65-F5344CB8AC3E}">
        <p14:creationId xmlns:p14="http://schemas.microsoft.com/office/powerpoint/2010/main" val="4184242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2</cp:revision>
  <dcterms:created xsi:type="dcterms:W3CDTF">2024-05-15T11:09:18Z</dcterms:created>
  <dcterms:modified xsi:type="dcterms:W3CDTF">2024-06-12T14:05:38Z</dcterms:modified>
</cp:coreProperties>
</file>