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47B34A-5F79-4AB0-8323-E7E2A008F9FD}" v="2" dt="2024-06-25T14:59:59.9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94660"/>
  </p:normalViewPr>
  <p:slideViewPr>
    <p:cSldViewPr snapToGrid="0">
      <p:cViewPr varScale="1">
        <p:scale>
          <a:sx n="71" d="100"/>
          <a:sy n="71" d="100"/>
        </p:scale>
        <p:origin x="412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e Llewellyn" userId="81a35e992d5977a3" providerId="LiveId" clId="{2F47B34A-5F79-4AB0-8323-E7E2A008F9FD}"/>
    <pc:docChg chg="addSld delSld modSld">
      <pc:chgData name="Dave Llewellyn" userId="81a35e992d5977a3" providerId="LiveId" clId="{2F47B34A-5F79-4AB0-8323-E7E2A008F9FD}" dt="2024-06-25T15:00:26.234" v="14" actId="20577"/>
      <pc:docMkLst>
        <pc:docMk/>
      </pc:docMkLst>
      <pc:sldChg chg="addSp modSp new mod">
        <pc:chgData name="Dave Llewellyn" userId="81a35e992d5977a3" providerId="LiveId" clId="{2F47B34A-5F79-4AB0-8323-E7E2A008F9FD}" dt="2024-06-25T14:58:38.239" v="4" actId="962"/>
        <pc:sldMkLst>
          <pc:docMk/>
          <pc:sldMk cId="3811031783" sldId="258"/>
        </pc:sldMkLst>
        <pc:picChg chg="add mod">
          <ac:chgData name="Dave Llewellyn" userId="81a35e992d5977a3" providerId="LiveId" clId="{2F47B34A-5F79-4AB0-8323-E7E2A008F9FD}" dt="2024-06-25T14:58:38.239" v="4" actId="962"/>
          <ac:picMkLst>
            <pc:docMk/>
            <pc:sldMk cId="3811031783" sldId="258"/>
            <ac:picMk id="3" creationId="{FD7ADE44-C925-3CEE-98AD-55112EB5BEFE}"/>
          </ac:picMkLst>
        </pc:picChg>
      </pc:sldChg>
      <pc:sldChg chg="modSp mod">
        <pc:chgData name="Dave Llewellyn" userId="81a35e992d5977a3" providerId="LiveId" clId="{2F47B34A-5F79-4AB0-8323-E7E2A008F9FD}" dt="2024-06-25T15:00:26.234" v="14" actId="20577"/>
        <pc:sldMkLst>
          <pc:docMk/>
          <pc:sldMk cId="1131804389" sldId="260"/>
        </pc:sldMkLst>
        <pc:spChg chg="mod">
          <ac:chgData name="Dave Llewellyn" userId="81a35e992d5977a3" providerId="LiveId" clId="{2F47B34A-5F79-4AB0-8323-E7E2A008F9FD}" dt="2024-06-25T15:00:26.234" v="14" actId="20577"/>
          <ac:spMkLst>
            <pc:docMk/>
            <pc:sldMk cId="1131804389" sldId="260"/>
            <ac:spMk id="2" creationId="{47E02CB5-75DE-4BA5-669F-45F666D08000}"/>
          </ac:spMkLst>
        </pc:spChg>
      </pc:sldChg>
      <pc:sldChg chg="del">
        <pc:chgData name="Dave Llewellyn" userId="81a35e992d5977a3" providerId="LiveId" clId="{2F47B34A-5F79-4AB0-8323-E7E2A008F9FD}" dt="2024-06-25T14:58:30.423" v="0" actId="47"/>
        <pc:sldMkLst>
          <pc:docMk/>
          <pc:sldMk cId="4184242079" sldId="263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54DF21C-26B4-19FF-F5DB-D284D875B5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C74305D7-572D-F133-9423-D65C5CB7AE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5843AA6-B3C2-3022-3E9E-D4D8496A5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BBB8F-A517-438A-B630-89386FE3DB33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E93713E-9BE1-0F45-8587-D9366985E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EAD9FC3-C4EF-EC8A-8FD3-7DD567A20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D9833-17F6-48BF-A582-640BEFBAC2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9282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BA504EB-CDC1-E145-E433-5BA0627E2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572B3AEB-F0C6-C25E-2086-5180F09572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DA2677B-CE96-8274-BA1F-8A21BD3B2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BBB8F-A517-438A-B630-89386FE3DB33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8B0B076-2E80-6057-68C3-FB02A6378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C536FF0-A4B4-A79B-1D1C-AB17B7F58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D9833-17F6-48BF-A582-640BEFBAC2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90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2FD55326-6DAB-4776-BB77-5BD67F8398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BB5B4D45-0350-51D1-37A0-3584E5078A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5C73A0C-76F6-B1CA-FB31-EDAF789BD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BBB8F-A517-438A-B630-89386FE3DB33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F6E3F99-54A2-ACB9-07C1-C51FD9D19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9616997-9E63-FEAA-3BD9-D886E7F1A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D9833-17F6-48BF-A582-640BEFBAC2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0010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5DA927D-1C0E-EEA6-F504-C23677C69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0754AC4-FF93-A8B4-B91B-2C73C16ED5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7AD79F7-7ED0-BD1D-119A-A89B893D2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BBB8F-A517-438A-B630-89386FE3DB33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541B5CF-2532-CA70-9C6C-8609B1E40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FB111D2-07DE-66B8-E1C4-2200279E9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D9833-17F6-48BF-A582-640BEFBAC2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0086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1C2170C-D0FF-4A4D-9DF0-44BFBF319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4B17B520-0CB4-29D0-3D56-82C2B25F5C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84130AC-06CA-1D9D-05FF-D0C7E5FA6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BBB8F-A517-438A-B630-89386FE3DB33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B1272B0-3AF6-1E10-C5A9-7E1877E43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5FD959C-3B08-4A34-F770-9B3108D08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D9833-17F6-48BF-A582-640BEFBAC2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7917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32FA337-2860-FC4D-C7A0-84FA568BC7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1241DA4-F341-30CC-146C-3446C0DC17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1A5629F6-8F0B-E418-5B9C-521C738338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DEA9AA62-127E-BE65-E649-1482B41B1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BBB8F-A517-438A-B630-89386FE3DB33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C6EA4AD-85D9-5A02-549F-B203C1213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878F7EA5-AB0A-D5FF-DEF1-623B4E5D0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D9833-17F6-48BF-A582-640BEFBAC2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4536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E2E8C13-93F8-EDF0-AB95-61F9E0A22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7DB1899-4BFB-F610-C565-EEC00EB47E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058935A1-4678-94C3-ACB3-AFC092664F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58697600-3860-8CE2-F0A2-5827340DCF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7DB9AA34-E9B2-C0BF-103A-D0EFBD4CA0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2AA5C9E0-1F73-A138-8E47-F3413D9EF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BBB8F-A517-438A-B630-89386FE3DB33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7EC3725B-B5A3-6CE8-E7AF-526F7543B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D7D3FFB4-3377-F476-7B92-3048D0A9F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D9833-17F6-48BF-A582-640BEFBAC2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03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3519432-38DE-6DD5-697B-0CDBF49D0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BCF777AB-1FE3-3602-CF2C-E4507454A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BBB8F-A517-438A-B630-89386FE3DB33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A0660FBF-CA5B-B6E0-3BC4-9C3085198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5D1B9F71-B1A0-65D7-4B61-23CFCF57B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D9833-17F6-48BF-A582-640BEFBAC2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2267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76F82D70-F7A8-81FA-CD7A-B6352107F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BBB8F-A517-438A-B630-89386FE3DB33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94AF0188-19A0-3F5E-7F20-A685463B1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63C55A0B-7045-EBF0-6BC2-7C3124411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D9833-17F6-48BF-A582-640BEFBAC2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7645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7FB0961-0BE8-EBC8-7E09-06803E973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5C62436-2293-926B-4B13-DBFC424CA5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1CDD7C2B-E7EF-C439-4B40-68AD75FA73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6EADF140-8A2C-1B5B-7B3A-BD8D48621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BBB8F-A517-438A-B630-89386FE3DB33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EF90FC8C-7478-79E9-EDBA-94A7E2145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BD43B8DE-B9C0-1402-CAA8-AC90BE853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D9833-17F6-48BF-A582-640BEFBAC2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8721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E3B7EFE-1366-441E-26BA-E97E00CB1F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FBB9A0D3-F1F5-4812-822F-1143F8572D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9AA5C7E1-6AF2-C634-078A-8FEE57513D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AD97FC78-80BD-EA24-AF8B-D8669A454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BBB8F-A517-438A-B630-89386FE3DB33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B4E7EBFE-FCB2-93DA-15C1-CAE802328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A41D76F8-B43E-7932-7386-303BB6CA2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D9833-17F6-48BF-A582-640BEFBAC2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5487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E12C0D15-7CA2-73DB-8A67-304C85FAB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732CEFD-AD01-CD31-B790-0BF8AF0C2B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EDDA15D-7C96-1EE2-3484-B429681153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7BBBB8F-A517-438A-B630-89386FE3DB33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A326391-3D26-889F-FC8E-2EE09F2D1A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9A6A664-66E6-74FC-BF16-07D26A147D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CBD9833-17F6-48BF-A582-640BEFBAC2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2947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4531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031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3221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8043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Dave Llewellyn</dc:creator>
  <cp:lastModifiedBy>Microsoft account</cp:lastModifiedBy>
  <cp:revision>5</cp:revision>
  <dcterms:created xsi:type="dcterms:W3CDTF">2024-05-15T11:09:18Z</dcterms:created>
  <dcterms:modified xsi:type="dcterms:W3CDTF">2024-06-26T11:00:28Z</dcterms:modified>
</cp:coreProperties>
</file>