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90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0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7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97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50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09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4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53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26/05/2024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0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54424" y="5925675"/>
            <a:ext cx="2770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Sunday 14</a:t>
            </a:r>
            <a:r>
              <a:rPr lang="en-GB" b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2024</a:t>
            </a:r>
          </a:p>
          <a:p>
            <a:pPr algn="r"/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10.30 am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4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Microsoft account</cp:lastModifiedBy>
  <cp:revision>13</cp:revision>
  <dcterms:created xsi:type="dcterms:W3CDTF">2016-11-30T15:53:44Z</dcterms:created>
  <dcterms:modified xsi:type="dcterms:W3CDTF">2024-05-26T14:35:29Z</dcterms:modified>
</cp:coreProperties>
</file>