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0080625" cy="5670550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42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10E7678-C774-4388-ACCB-2836D3AA5B9B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D6CCA5C-6A8F-4BD7-9F18-D9FBDDEE482B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C10DA44-E501-4A82-9BCE-E5E3815C3441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CDBC43E-80B1-4CA2-8A43-AC4D7345A160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B55118E-DF8D-4791-9BBE-BF62315DE2E8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82F1169-6A4C-42A0-85C5-B82CE0E36DDB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22C5731-8DC1-45C9-80E7-A032910A5F6D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3A521B6-0F6C-43D4-916C-2FCA6C2C5791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640" cy="438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A4FD787-102F-411B-BFFD-00650EE3669B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24BDF28-6FF2-4EF3-BADF-D8FEE28C404F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E1FD6CF-41E5-4DCC-AF7A-F42A7E6279E6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ED36A12-56D5-49E3-B661-35B650E34BC9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en-GB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>
              <a:defRPr lang="en-GB" sz="1400" b="0" strike="noStrike" spc="-1">
                <a:latin typeface="Times New Roman"/>
              </a:defRPr>
            </a:lvl1pPr>
          </a:lstStyle>
          <a:p>
            <a:r>
              <a:rPr lang="en-GB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ctr">
              <a:buNone/>
              <a:defRPr lang="en-GB" sz="1400" b="0" strike="noStrike" spc="-1">
                <a:latin typeface="Times New Roman"/>
              </a:defRPr>
            </a:lvl1pPr>
          </a:lstStyle>
          <a:p>
            <a:pPr algn="ctr">
              <a:buNone/>
            </a:pPr>
            <a:r>
              <a:rPr lang="en-GB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buNone/>
              <a:defRPr lang="en-GB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fld id="{1B2A6912-B27D-4FBC-AD23-D2EC0E398AA9}" type="slidenum">
              <a:rPr lang="en-GB" sz="1400" b="0" strike="noStrike" spc="-1">
                <a:latin typeface="Times New Roman"/>
              </a:rPr>
              <a:t>‹#›</a:t>
            </a:fld>
            <a:endParaRPr lang="en-GB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with a scarf over her mouth&#10;&#10;Description automatically generated">
            <a:extLst>
              <a:ext uri="{FF2B5EF4-FFF2-40B4-BE49-F238E27FC236}">
                <a16:creationId xmlns:a16="http://schemas.microsoft.com/office/drawing/2014/main" xmlns="" id="{AB0693AC-4AF6-1B0A-4F69-65F7842FFF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80978" cy="5670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2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1587"/>
            <a:ext cx="10058400" cy="56566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2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1587"/>
            <a:ext cx="10058400" cy="56566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2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1587"/>
            <a:ext cx="10058400" cy="56566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2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1587"/>
            <a:ext cx="10058400" cy="56566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2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1587"/>
            <a:ext cx="10058400" cy="56566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2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1587"/>
            <a:ext cx="10058400" cy="56566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2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1587"/>
            <a:ext cx="10058400" cy="56566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2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1587"/>
            <a:ext cx="10058400" cy="56566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2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1587"/>
            <a:ext cx="10058400" cy="56566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2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1587"/>
            <a:ext cx="10058400" cy="56566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2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1587"/>
            <a:ext cx="10058400" cy="56566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2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1587"/>
            <a:ext cx="10058400" cy="56566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2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1587"/>
            <a:ext cx="10058400" cy="56566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369</TotalTime>
  <Words>0</Words>
  <Application>Microsoft Office PowerPoint</Application>
  <PresentationFormat>Custom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DejaVu Sans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 from roller</dc:title>
  <dc:subject/>
  <dc:creator>Graham</dc:creator>
  <dc:description/>
  <cp:lastModifiedBy>Microsoft account</cp:lastModifiedBy>
  <cp:revision>9</cp:revision>
  <dcterms:created xsi:type="dcterms:W3CDTF">2024-07-12T12:30:28Z</dcterms:created>
  <dcterms:modified xsi:type="dcterms:W3CDTF">2024-07-18T14:18:52Z</dcterms:modified>
  <dc:language>en-GB</dc:language>
</cp:coreProperties>
</file>