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2DEF0-3D07-4588-846B-75C307CE2CED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C0F5-FB84-4A36-BF99-C745B0E440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46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92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1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2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50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17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08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84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1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C7141-8C47-4FB3-89F3-EA6AABB9B227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E137-565D-460F-8099-E5A19C0A61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35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3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98867" cy="680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</cp:revision>
  <cp:lastPrinted>2024-06-28T09:40:25Z</cp:lastPrinted>
  <dcterms:created xsi:type="dcterms:W3CDTF">2022-02-08T16:25:20Z</dcterms:created>
  <dcterms:modified xsi:type="dcterms:W3CDTF">2024-06-30T16:27:51Z</dcterms:modified>
</cp:coreProperties>
</file>