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5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0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0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9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9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3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Microsoft account</cp:lastModifiedBy>
  <cp:revision>16</cp:revision>
  <dcterms:created xsi:type="dcterms:W3CDTF">2016-11-30T15:53:44Z</dcterms:created>
  <dcterms:modified xsi:type="dcterms:W3CDTF">2024-08-09T10:52:43Z</dcterms:modified>
</cp:coreProperties>
</file>